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21"/>
  </p:notesMasterIdLst>
  <p:handoutMasterIdLst>
    <p:handoutMasterId r:id="rId22"/>
  </p:handoutMasterIdLst>
  <p:sldIdLst>
    <p:sldId id="256" r:id="rId2"/>
    <p:sldId id="258" r:id="rId3"/>
    <p:sldId id="259" r:id="rId4"/>
    <p:sldId id="260" r:id="rId5"/>
    <p:sldId id="261" r:id="rId6"/>
    <p:sldId id="262" r:id="rId7"/>
    <p:sldId id="263" r:id="rId8"/>
    <p:sldId id="264" r:id="rId9"/>
    <p:sldId id="267" r:id="rId10"/>
    <p:sldId id="265" r:id="rId11"/>
    <p:sldId id="268" r:id="rId12"/>
    <p:sldId id="269" r:id="rId13"/>
    <p:sldId id="270" r:id="rId14"/>
    <p:sldId id="271" r:id="rId15"/>
    <p:sldId id="275" r:id="rId16"/>
    <p:sldId id="274" r:id="rId17"/>
    <p:sldId id="272" r:id="rId18"/>
    <p:sldId id="276" r:id="rId19"/>
    <p:sldId id="273" r:id="rId20"/>
  </p:sldIdLst>
  <p:sldSz cx="12192000" cy="6858000"/>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4" d="100"/>
          <a:sy n="84" d="100"/>
        </p:scale>
        <p:origin x="581"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en-AU"/>
          </a:p>
        </p:txBody>
      </p:sp>
      <p:sp>
        <p:nvSpPr>
          <p:cNvPr id="3" name="Date Placeholder 2"/>
          <p:cNvSpPr>
            <a:spLocks noGrp="1"/>
          </p:cNvSpPr>
          <p:nvPr>
            <p:ph type="dt" sz="quarter" idx="1"/>
          </p:nvPr>
        </p:nvSpPr>
        <p:spPr>
          <a:xfrm>
            <a:off x="3901698" y="0"/>
            <a:ext cx="2984871" cy="502676"/>
          </a:xfrm>
          <a:prstGeom prst="rect">
            <a:avLst/>
          </a:prstGeom>
        </p:spPr>
        <p:txBody>
          <a:bodyPr vert="horz" lIns="96606" tIns="48303" rIns="96606" bIns="48303" rtlCol="0"/>
          <a:lstStyle>
            <a:lvl1pPr algn="r">
              <a:defRPr sz="1300"/>
            </a:lvl1pPr>
          </a:lstStyle>
          <a:p>
            <a:fld id="{BB2E2C3B-64C2-47BC-9429-48CB80FBA9AC}" type="datetimeFigureOut">
              <a:rPr lang="en-AU" smtClean="0"/>
              <a:t>17/09/2023</a:t>
            </a:fld>
            <a:endParaRPr lang="en-AU"/>
          </a:p>
        </p:txBody>
      </p:sp>
      <p:sp>
        <p:nvSpPr>
          <p:cNvPr id="4" name="Footer Placeholder 3"/>
          <p:cNvSpPr>
            <a:spLocks noGrp="1"/>
          </p:cNvSpPr>
          <p:nvPr>
            <p:ph type="ftr" sz="quarter" idx="2"/>
          </p:nvPr>
        </p:nvSpPr>
        <p:spPr>
          <a:xfrm>
            <a:off x="0" y="9516039"/>
            <a:ext cx="2984871" cy="502674"/>
          </a:xfrm>
          <a:prstGeom prst="rect">
            <a:avLst/>
          </a:prstGeom>
        </p:spPr>
        <p:txBody>
          <a:bodyPr vert="horz" lIns="96606" tIns="48303" rIns="96606" bIns="48303" rtlCol="0" anchor="b"/>
          <a:lstStyle>
            <a:lvl1pPr algn="l">
              <a:defRPr sz="1300"/>
            </a:lvl1pPr>
          </a:lstStyle>
          <a:p>
            <a:endParaRPr lang="en-AU"/>
          </a:p>
        </p:txBody>
      </p:sp>
      <p:sp>
        <p:nvSpPr>
          <p:cNvPr id="5" name="Slide Number Placeholder 4"/>
          <p:cNvSpPr>
            <a:spLocks noGrp="1"/>
          </p:cNvSpPr>
          <p:nvPr>
            <p:ph type="sldNum" sz="quarter" idx="3"/>
          </p:nvPr>
        </p:nvSpPr>
        <p:spPr>
          <a:xfrm>
            <a:off x="3901698" y="9516039"/>
            <a:ext cx="2984871" cy="502674"/>
          </a:xfrm>
          <a:prstGeom prst="rect">
            <a:avLst/>
          </a:prstGeom>
        </p:spPr>
        <p:txBody>
          <a:bodyPr vert="horz" lIns="96606" tIns="48303" rIns="96606" bIns="48303" rtlCol="0" anchor="b"/>
          <a:lstStyle>
            <a:lvl1pPr algn="r">
              <a:defRPr sz="1300"/>
            </a:lvl1pPr>
          </a:lstStyle>
          <a:p>
            <a:fld id="{BD2DA3B6-4894-4FC8-8E93-AABF12B9782D}" type="slidenum">
              <a:rPr lang="en-AU" smtClean="0"/>
              <a:t>‹#›</a:t>
            </a:fld>
            <a:endParaRPr lang="en-AU"/>
          </a:p>
        </p:txBody>
      </p:sp>
    </p:spTree>
    <p:extLst>
      <p:ext uri="{BB962C8B-B14F-4D97-AF65-F5344CB8AC3E}">
        <p14:creationId xmlns:p14="http://schemas.microsoft.com/office/powerpoint/2010/main" val="21724007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en-AU"/>
          </a:p>
        </p:txBody>
      </p:sp>
      <p:sp>
        <p:nvSpPr>
          <p:cNvPr id="3" name="Date Placeholder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BFAD0BC2-331E-4AB0-B405-2BD30EE3F6DF}" type="datetimeFigureOut">
              <a:rPr lang="en-AU" smtClean="0"/>
              <a:t>17/09/2023</a:t>
            </a:fld>
            <a:endParaRPr lang="en-AU"/>
          </a:p>
        </p:txBody>
      </p:sp>
      <p:sp>
        <p:nvSpPr>
          <p:cNvPr id="4" name="Slide Image Placeholder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06" tIns="48303" rIns="96606" bIns="48303" rtlCol="0" anchor="ctr"/>
          <a:lstStyle/>
          <a:p>
            <a:endParaRPr lang="en-AU"/>
          </a:p>
        </p:txBody>
      </p:sp>
      <p:sp>
        <p:nvSpPr>
          <p:cNvPr id="5" name="Notes Placeholder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lang="en-AU"/>
          </a:p>
        </p:txBody>
      </p:sp>
      <p:sp>
        <p:nvSpPr>
          <p:cNvPr id="7" name="Slide Number Placeholder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CE72FCAD-15AA-4784-8A2B-B6D79BFB1972}" type="slidenum">
              <a:rPr lang="en-AU" smtClean="0"/>
              <a:t>‹#›</a:t>
            </a:fld>
            <a:endParaRPr lang="en-AU"/>
          </a:p>
        </p:txBody>
      </p:sp>
    </p:spTree>
    <p:extLst>
      <p:ext uri="{BB962C8B-B14F-4D97-AF65-F5344CB8AC3E}">
        <p14:creationId xmlns:p14="http://schemas.microsoft.com/office/powerpoint/2010/main" val="1922626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E36B641-6616-4A0D-A9B7-BB67F1EB7B54}" type="datetime1">
              <a:rPr lang="en-AU" smtClean="0"/>
              <a:t>17/09/2023</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3A6FB5C-1888-4BAF-AAE1-D551813A41C3}" type="slidenum">
              <a:rPr lang="en-AU" smtClean="0"/>
              <a:t>‹#›</a:t>
            </a:fld>
            <a:endParaRPr lang="en-AU" dirty="0"/>
          </a:p>
        </p:txBody>
      </p:sp>
    </p:spTree>
    <p:extLst>
      <p:ext uri="{BB962C8B-B14F-4D97-AF65-F5344CB8AC3E}">
        <p14:creationId xmlns:p14="http://schemas.microsoft.com/office/powerpoint/2010/main" val="3552444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3B240A9-63D4-4B0C-BBB0-A0A0217F4FEF}" type="datetime1">
              <a:rPr lang="en-AU" smtClean="0"/>
              <a:t>17/09/2023</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3A6FB5C-1888-4BAF-AAE1-D551813A41C3}" type="slidenum">
              <a:rPr lang="en-AU" smtClean="0"/>
              <a:t>‹#›</a:t>
            </a:fld>
            <a:endParaRPr lang="en-AU" dirty="0"/>
          </a:p>
        </p:txBody>
      </p:sp>
    </p:spTree>
    <p:extLst>
      <p:ext uri="{BB962C8B-B14F-4D97-AF65-F5344CB8AC3E}">
        <p14:creationId xmlns:p14="http://schemas.microsoft.com/office/powerpoint/2010/main" val="2511776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D81B803-CEAF-4BCB-B976-34D2A86740E5}" type="datetime1">
              <a:rPr lang="en-AU" smtClean="0"/>
              <a:t>17/09/2023</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3A6FB5C-1888-4BAF-AAE1-D551813A41C3}" type="slidenum">
              <a:rPr lang="en-AU" smtClean="0"/>
              <a:t>‹#›</a:t>
            </a:fld>
            <a:endParaRPr lang="en-AU"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078682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7416274D-59A6-4C30-98A9-B5C77DF3602F}" type="datetime1">
              <a:rPr lang="en-AU" smtClean="0"/>
              <a:t>17/09/2023</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3A6FB5C-1888-4BAF-AAE1-D551813A41C3}" type="slidenum">
              <a:rPr lang="en-AU" smtClean="0"/>
              <a:t>‹#›</a:t>
            </a:fld>
            <a:endParaRPr lang="en-AU" dirty="0"/>
          </a:p>
        </p:txBody>
      </p:sp>
    </p:spTree>
    <p:extLst>
      <p:ext uri="{BB962C8B-B14F-4D97-AF65-F5344CB8AC3E}">
        <p14:creationId xmlns:p14="http://schemas.microsoft.com/office/powerpoint/2010/main" val="32258716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242AEA77-6658-45E0-8872-9C13577E1205}" type="datetime1">
              <a:rPr lang="en-AU" smtClean="0"/>
              <a:t>17/09/2023</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3A6FB5C-1888-4BAF-AAE1-D551813A41C3}" type="slidenum">
              <a:rPr lang="en-AU" smtClean="0"/>
              <a:t>‹#›</a:t>
            </a:fld>
            <a:endParaRPr lang="en-AU"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722208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9F805181-DE85-4D15-B248-93E14310DEE8}" type="datetime1">
              <a:rPr lang="en-AU" smtClean="0"/>
              <a:t>17/09/2023</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3A6FB5C-1888-4BAF-AAE1-D551813A41C3}" type="slidenum">
              <a:rPr lang="en-AU" smtClean="0"/>
              <a:t>‹#›</a:t>
            </a:fld>
            <a:endParaRPr lang="en-AU" dirty="0"/>
          </a:p>
        </p:txBody>
      </p:sp>
    </p:spTree>
    <p:extLst>
      <p:ext uri="{BB962C8B-B14F-4D97-AF65-F5344CB8AC3E}">
        <p14:creationId xmlns:p14="http://schemas.microsoft.com/office/powerpoint/2010/main" val="9876565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65E6D4-1425-4CC8-84EF-A293CEBDA0D9}" type="datetime1">
              <a:rPr lang="en-AU" smtClean="0"/>
              <a:t>17/09/2023</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3A6FB5C-1888-4BAF-AAE1-D551813A41C3}" type="slidenum">
              <a:rPr lang="en-AU" smtClean="0"/>
              <a:t>‹#›</a:t>
            </a:fld>
            <a:endParaRPr lang="en-AU" dirty="0"/>
          </a:p>
        </p:txBody>
      </p:sp>
    </p:spTree>
    <p:extLst>
      <p:ext uri="{BB962C8B-B14F-4D97-AF65-F5344CB8AC3E}">
        <p14:creationId xmlns:p14="http://schemas.microsoft.com/office/powerpoint/2010/main" val="38016282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8F57C1-7F7E-483F-81D2-F3C3CEE98B73}" type="datetime1">
              <a:rPr lang="en-AU" smtClean="0"/>
              <a:t>17/09/2023</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3A6FB5C-1888-4BAF-AAE1-D551813A41C3}" type="slidenum">
              <a:rPr lang="en-AU" smtClean="0"/>
              <a:t>‹#›</a:t>
            </a:fld>
            <a:endParaRPr lang="en-AU" dirty="0"/>
          </a:p>
        </p:txBody>
      </p:sp>
    </p:spTree>
    <p:extLst>
      <p:ext uri="{BB962C8B-B14F-4D97-AF65-F5344CB8AC3E}">
        <p14:creationId xmlns:p14="http://schemas.microsoft.com/office/powerpoint/2010/main" val="1688068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4CEFC7-6C39-465A-B13A-3C78794768A5}" type="datetime1">
              <a:rPr lang="en-AU" smtClean="0"/>
              <a:t>17/09/2023</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3A6FB5C-1888-4BAF-AAE1-D551813A41C3}" type="slidenum">
              <a:rPr lang="en-AU" smtClean="0"/>
              <a:t>‹#›</a:t>
            </a:fld>
            <a:endParaRPr lang="en-AU" dirty="0"/>
          </a:p>
        </p:txBody>
      </p:sp>
    </p:spTree>
    <p:extLst>
      <p:ext uri="{BB962C8B-B14F-4D97-AF65-F5344CB8AC3E}">
        <p14:creationId xmlns:p14="http://schemas.microsoft.com/office/powerpoint/2010/main" val="742483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4803672-F330-4B03-BF5A-B6846F569E0A}" type="datetime1">
              <a:rPr lang="en-AU" smtClean="0"/>
              <a:t>17/09/2023</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3A6FB5C-1888-4BAF-AAE1-D551813A41C3}" type="slidenum">
              <a:rPr lang="en-AU" smtClean="0"/>
              <a:t>‹#›</a:t>
            </a:fld>
            <a:endParaRPr lang="en-AU" dirty="0"/>
          </a:p>
        </p:txBody>
      </p:sp>
    </p:spTree>
    <p:extLst>
      <p:ext uri="{BB962C8B-B14F-4D97-AF65-F5344CB8AC3E}">
        <p14:creationId xmlns:p14="http://schemas.microsoft.com/office/powerpoint/2010/main" val="3919782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FA22FB2-E46F-4CAE-857C-DF9F7EAEE9C8}" type="datetime1">
              <a:rPr lang="en-AU" smtClean="0"/>
              <a:t>17/09/2023</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3A6FB5C-1888-4BAF-AAE1-D551813A41C3}" type="slidenum">
              <a:rPr lang="en-AU" smtClean="0"/>
              <a:t>‹#›</a:t>
            </a:fld>
            <a:endParaRPr lang="en-AU" dirty="0"/>
          </a:p>
        </p:txBody>
      </p:sp>
    </p:spTree>
    <p:extLst>
      <p:ext uri="{BB962C8B-B14F-4D97-AF65-F5344CB8AC3E}">
        <p14:creationId xmlns:p14="http://schemas.microsoft.com/office/powerpoint/2010/main" val="62752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7D98F76-6884-4736-8BDF-AA72FE29B319}" type="datetime1">
              <a:rPr lang="en-AU" smtClean="0"/>
              <a:t>17/09/2023</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3A6FB5C-1888-4BAF-AAE1-D551813A41C3}" type="slidenum">
              <a:rPr lang="en-AU" smtClean="0"/>
              <a:t>‹#›</a:t>
            </a:fld>
            <a:endParaRPr lang="en-AU" dirty="0"/>
          </a:p>
        </p:txBody>
      </p:sp>
    </p:spTree>
    <p:extLst>
      <p:ext uri="{BB962C8B-B14F-4D97-AF65-F5344CB8AC3E}">
        <p14:creationId xmlns:p14="http://schemas.microsoft.com/office/powerpoint/2010/main" val="4167508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A1BB8F5-4124-4356-9090-DD2A331AC1FB}" type="datetime1">
              <a:rPr lang="en-AU" smtClean="0"/>
              <a:t>17/09/2023</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3A6FB5C-1888-4BAF-AAE1-D551813A41C3}" type="slidenum">
              <a:rPr lang="en-AU" smtClean="0"/>
              <a:t>‹#›</a:t>
            </a:fld>
            <a:endParaRPr lang="en-AU" dirty="0"/>
          </a:p>
        </p:txBody>
      </p:sp>
    </p:spTree>
    <p:extLst>
      <p:ext uri="{BB962C8B-B14F-4D97-AF65-F5344CB8AC3E}">
        <p14:creationId xmlns:p14="http://schemas.microsoft.com/office/powerpoint/2010/main" val="2904153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C654D6-F8CA-477D-9437-10B0206E092D}" type="datetime1">
              <a:rPr lang="en-AU" smtClean="0"/>
              <a:t>17/09/2023</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3A6FB5C-1888-4BAF-AAE1-D551813A41C3}" type="slidenum">
              <a:rPr lang="en-AU" smtClean="0"/>
              <a:t>‹#›</a:t>
            </a:fld>
            <a:endParaRPr lang="en-AU" dirty="0"/>
          </a:p>
        </p:txBody>
      </p:sp>
    </p:spTree>
    <p:extLst>
      <p:ext uri="{BB962C8B-B14F-4D97-AF65-F5344CB8AC3E}">
        <p14:creationId xmlns:p14="http://schemas.microsoft.com/office/powerpoint/2010/main" val="1650034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70EB1C6-C2CA-462D-BDBE-0287C26492BE}" type="datetime1">
              <a:rPr lang="en-AU" smtClean="0"/>
              <a:t>17/09/2023</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3A6FB5C-1888-4BAF-AAE1-D551813A41C3}" type="slidenum">
              <a:rPr lang="en-AU" smtClean="0"/>
              <a:t>‹#›</a:t>
            </a:fld>
            <a:endParaRPr lang="en-AU" dirty="0"/>
          </a:p>
        </p:txBody>
      </p:sp>
    </p:spTree>
    <p:extLst>
      <p:ext uri="{BB962C8B-B14F-4D97-AF65-F5344CB8AC3E}">
        <p14:creationId xmlns:p14="http://schemas.microsoft.com/office/powerpoint/2010/main" val="4084760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798E195-11F7-4E7F-B3E2-08703A7FBF43}" type="datetime1">
              <a:rPr lang="en-AU" smtClean="0"/>
              <a:t>17/09/2023</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3A6FB5C-1888-4BAF-AAE1-D551813A41C3}" type="slidenum">
              <a:rPr lang="en-AU" smtClean="0"/>
              <a:t>‹#›</a:t>
            </a:fld>
            <a:endParaRPr lang="en-AU" dirty="0"/>
          </a:p>
        </p:txBody>
      </p:sp>
    </p:spTree>
    <p:extLst>
      <p:ext uri="{BB962C8B-B14F-4D97-AF65-F5344CB8AC3E}">
        <p14:creationId xmlns:p14="http://schemas.microsoft.com/office/powerpoint/2010/main" val="475004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CE5555F-C942-4FCE-966A-6778886D110D}" type="datetime1">
              <a:rPr lang="en-AU" smtClean="0"/>
              <a:t>17/09/2023</a:t>
            </a:fld>
            <a:endParaRPr lang="en-AU"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3A6FB5C-1888-4BAF-AAE1-D551813A41C3}" type="slidenum">
              <a:rPr lang="en-AU" smtClean="0"/>
              <a:t>‹#›</a:t>
            </a:fld>
            <a:endParaRPr lang="en-AU" dirty="0"/>
          </a:p>
        </p:txBody>
      </p:sp>
    </p:spTree>
    <p:extLst>
      <p:ext uri="{BB962C8B-B14F-4D97-AF65-F5344CB8AC3E}">
        <p14:creationId xmlns:p14="http://schemas.microsoft.com/office/powerpoint/2010/main" val="2515338765"/>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057400"/>
            <a:ext cx="8915399" cy="2262781"/>
          </a:xfrm>
        </p:spPr>
        <p:txBody>
          <a:bodyPr/>
          <a:lstStyle/>
          <a:p>
            <a:r>
              <a:rPr lang="en-AU" dirty="0" smtClean="0"/>
              <a:t>2 Peter 2 </a:t>
            </a:r>
            <a:br>
              <a:rPr lang="en-AU" dirty="0" smtClean="0"/>
            </a:br>
            <a:r>
              <a:rPr lang="en-AU" dirty="0" smtClean="0"/>
              <a:t>Who are you following?</a:t>
            </a:r>
            <a:endParaRPr lang="en-AU" dirty="0"/>
          </a:p>
        </p:txBody>
      </p:sp>
      <p:sp>
        <p:nvSpPr>
          <p:cNvPr id="3" name="Subtitle 2"/>
          <p:cNvSpPr>
            <a:spLocks noGrp="1"/>
          </p:cNvSpPr>
          <p:nvPr>
            <p:ph type="subTitle" idx="1"/>
          </p:nvPr>
        </p:nvSpPr>
        <p:spPr/>
        <p:txBody>
          <a:bodyPr/>
          <a:lstStyle/>
          <a:p>
            <a:endParaRPr lang="en-AU" dirty="0"/>
          </a:p>
        </p:txBody>
      </p:sp>
      <p:sp>
        <p:nvSpPr>
          <p:cNvPr id="6" name="Slide Number Placeholder 5"/>
          <p:cNvSpPr>
            <a:spLocks noGrp="1"/>
          </p:cNvSpPr>
          <p:nvPr>
            <p:ph type="sldNum" sz="quarter" idx="12"/>
          </p:nvPr>
        </p:nvSpPr>
        <p:spPr/>
        <p:txBody>
          <a:bodyPr/>
          <a:lstStyle/>
          <a:p>
            <a:fld id="{E3A6FB5C-1888-4BAF-AAE1-D551813A41C3}" type="slidenum">
              <a:rPr lang="en-AU" smtClean="0"/>
              <a:t>1</a:t>
            </a:fld>
            <a:endParaRPr lang="en-AU" dirty="0"/>
          </a:p>
        </p:txBody>
      </p:sp>
    </p:spTree>
    <p:extLst>
      <p:ext uri="{BB962C8B-B14F-4D97-AF65-F5344CB8AC3E}">
        <p14:creationId xmlns:p14="http://schemas.microsoft.com/office/powerpoint/2010/main" val="1511447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Will there be a judgement? (4-10)</a:t>
            </a:r>
            <a:endParaRPr lang="en-AU" dirty="0"/>
          </a:p>
        </p:txBody>
      </p:sp>
      <p:sp>
        <p:nvSpPr>
          <p:cNvPr id="4" name="Content Placeholder 2"/>
          <p:cNvSpPr>
            <a:spLocks noGrp="1"/>
          </p:cNvSpPr>
          <p:nvPr>
            <p:ph idx="1"/>
          </p:nvPr>
        </p:nvSpPr>
        <p:spPr>
          <a:xfrm>
            <a:off x="2589212" y="2133600"/>
            <a:ext cx="9376646" cy="4493342"/>
          </a:xfrm>
        </p:spPr>
        <p:txBody>
          <a:bodyPr>
            <a:normAutofit/>
          </a:bodyPr>
          <a:lstStyle/>
          <a:p>
            <a:pPr>
              <a:lnSpc>
                <a:spcPct val="150000"/>
              </a:lnSpc>
              <a:spcAft>
                <a:spcPts val="800"/>
              </a:spcAft>
            </a:pPr>
            <a:r>
              <a:rPr lang="en-AU" sz="2800" b="1" dirty="0" smtClean="0">
                <a:latin typeface="Calibri" panose="020F0502020204030204" pitchFamily="34" charset="0"/>
                <a:ea typeface="Calibri" panose="020F0502020204030204" pitchFamily="34" charset="0"/>
                <a:cs typeface="Times New Roman" panose="02020603050405020304" pitchFamily="18" charset="0"/>
              </a:rPr>
              <a:t>The </a:t>
            </a:r>
            <a:r>
              <a:rPr lang="en-AU" sz="2800" b="1" dirty="0">
                <a:latin typeface="Calibri" panose="020F0502020204030204" pitchFamily="34" charset="0"/>
                <a:ea typeface="Calibri" panose="020F0502020204030204" pitchFamily="34" charset="0"/>
                <a:cs typeface="Times New Roman" panose="02020603050405020304" pitchFamily="18" charset="0"/>
              </a:rPr>
              <a:t>message that Peter is conveying is twofold:</a:t>
            </a:r>
          </a:p>
          <a:p>
            <a:pPr lvl="1">
              <a:lnSpc>
                <a:spcPct val="150000"/>
              </a:lnSpc>
              <a:spcAft>
                <a:spcPts val="800"/>
              </a:spcAft>
            </a:pPr>
            <a:r>
              <a:rPr lang="en-AU" sz="2200" b="1" dirty="0">
                <a:latin typeface="Calibri" panose="020F0502020204030204" pitchFamily="34" charset="0"/>
                <a:ea typeface="Calibri" panose="020F0502020204030204" pitchFamily="34" charset="0"/>
                <a:cs typeface="Times New Roman" panose="02020603050405020304" pitchFamily="18" charset="0"/>
              </a:rPr>
              <a:t>God judges the unrighteous who </a:t>
            </a:r>
            <a:r>
              <a:rPr lang="en-AU" sz="2200" b="1" dirty="0" smtClean="0">
                <a:latin typeface="Calibri" panose="020F0502020204030204" pitchFamily="34" charset="0"/>
                <a:ea typeface="Calibri" panose="020F0502020204030204" pitchFamily="34" charset="0"/>
                <a:cs typeface="Times New Roman" panose="02020603050405020304" pitchFamily="18" charset="0"/>
              </a:rPr>
              <a:t>choose to disobey </a:t>
            </a:r>
            <a:endParaRPr lang="en-AU" sz="2200" b="1" dirty="0">
              <a:latin typeface="Calibri" panose="020F0502020204030204" pitchFamily="34" charset="0"/>
              <a:ea typeface="Calibri" panose="020F0502020204030204" pitchFamily="34" charset="0"/>
              <a:cs typeface="Times New Roman" panose="02020603050405020304" pitchFamily="18" charset="0"/>
            </a:endParaRPr>
          </a:p>
          <a:p>
            <a:pPr lvl="1">
              <a:lnSpc>
                <a:spcPct val="150000"/>
              </a:lnSpc>
              <a:spcAft>
                <a:spcPts val="800"/>
              </a:spcAft>
            </a:pPr>
            <a:r>
              <a:rPr lang="en-AU" sz="2200" b="1" dirty="0">
                <a:latin typeface="Calibri" panose="020F0502020204030204" pitchFamily="34" charset="0"/>
                <a:ea typeface="Calibri" panose="020F0502020204030204" pitchFamily="34" charset="0"/>
                <a:cs typeface="Times New Roman" panose="02020603050405020304" pitchFamily="18" charset="0"/>
              </a:rPr>
              <a:t>God </a:t>
            </a:r>
            <a:r>
              <a:rPr lang="en-AU" sz="2200" b="1" dirty="0" smtClean="0">
                <a:latin typeface="Calibri" panose="020F0502020204030204" pitchFamily="34" charset="0"/>
                <a:ea typeface="Calibri" panose="020F0502020204030204" pitchFamily="34" charset="0"/>
                <a:cs typeface="Times New Roman" panose="02020603050405020304" pitchFamily="18" charset="0"/>
              </a:rPr>
              <a:t>saves </a:t>
            </a:r>
            <a:r>
              <a:rPr lang="en-AU" sz="2200" b="1" dirty="0">
                <a:latin typeface="Calibri" panose="020F0502020204030204" pitchFamily="34" charset="0"/>
                <a:ea typeface="Calibri" panose="020F0502020204030204" pitchFamily="34" charset="0"/>
                <a:cs typeface="Times New Roman" panose="02020603050405020304" pitchFamily="18" charset="0"/>
              </a:rPr>
              <a:t>the righteous who obey and follow </a:t>
            </a:r>
            <a:r>
              <a:rPr lang="en-AU" sz="2200" b="1" dirty="0" smtClean="0">
                <a:latin typeface="Calibri" panose="020F0502020204030204" pitchFamily="34" charset="0"/>
                <a:ea typeface="Calibri" panose="020F0502020204030204" pitchFamily="34" charset="0"/>
                <a:cs typeface="Times New Roman" panose="02020603050405020304" pitchFamily="18" charset="0"/>
              </a:rPr>
              <a:t>His </a:t>
            </a:r>
            <a:r>
              <a:rPr lang="en-AU" sz="2200" b="1" dirty="0">
                <a:latin typeface="Calibri" panose="020F0502020204030204" pitchFamily="34" charset="0"/>
                <a:ea typeface="Calibri" panose="020F0502020204030204" pitchFamily="34" charset="0"/>
                <a:cs typeface="Times New Roman" panose="02020603050405020304" pitchFamily="18" charset="0"/>
              </a:rPr>
              <a:t>ways. </a:t>
            </a:r>
          </a:p>
          <a:p>
            <a:pPr>
              <a:lnSpc>
                <a:spcPct val="150000"/>
              </a:lnSpc>
              <a:spcAft>
                <a:spcPts val="800"/>
              </a:spcAft>
            </a:pPr>
            <a:r>
              <a:rPr lang="en-AU" sz="2800" b="1" dirty="0">
                <a:latin typeface="Calibri" panose="020F0502020204030204" pitchFamily="34" charset="0"/>
                <a:ea typeface="Calibri" panose="020F0502020204030204" pitchFamily="34" charset="0"/>
                <a:cs typeface="Times New Roman" panose="02020603050405020304" pitchFamily="18" charset="0"/>
              </a:rPr>
              <a:t>Judgment is real but so is salvation.</a:t>
            </a:r>
          </a:p>
          <a:p>
            <a:pPr lvl="1">
              <a:lnSpc>
                <a:spcPct val="150000"/>
              </a:lnSpc>
              <a:spcAft>
                <a:spcPts val="800"/>
              </a:spcAft>
            </a:pPr>
            <a:r>
              <a:rPr lang="en-AU" sz="2200" b="1" dirty="0">
                <a:latin typeface="Calibri" panose="020F0502020204030204" pitchFamily="34" charset="0"/>
                <a:ea typeface="Calibri" panose="020F0502020204030204" pitchFamily="34" charset="0"/>
                <a:cs typeface="Times New Roman" panose="02020603050405020304" pitchFamily="18" charset="0"/>
              </a:rPr>
              <a:t>It’s Jesus </a:t>
            </a:r>
            <a:r>
              <a:rPr lang="en-AU" sz="2200" b="1" dirty="0" smtClean="0">
                <a:latin typeface="Calibri" panose="020F0502020204030204" pitchFamily="34" charset="0"/>
                <a:ea typeface="Calibri" panose="020F0502020204030204" pitchFamily="34" charset="0"/>
                <a:cs typeface="Times New Roman" panose="02020603050405020304" pitchFamily="18" charset="0"/>
              </a:rPr>
              <a:t>who </a:t>
            </a:r>
            <a:r>
              <a:rPr lang="en-AU" sz="2200" b="1" dirty="0">
                <a:latin typeface="Calibri" panose="020F0502020204030204" pitchFamily="34" charset="0"/>
                <a:ea typeface="Calibri" panose="020F0502020204030204" pitchFamily="34" charset="0"/>
                <a:cs typeface="Times New Roman" panose="02020603050405020304" pitchFamily="18" charset="0"/>
              </a:rPr>
              <a:t>does the saving. We bring onto ourselves the judgment, but in Jesus we have the gift of his </a:t>
            </a:r>
            <a:r>
              <a:rPr lang="en-AU" sz="2200" b="1" dirty="0" smtClean="0">
                <a:latin typeface="Calibri" panose="020F0502020204030204" pitchFamily="34" charset="0"/>
                <a:ea typeface="Calibri" panose="020F0502020204030204" pitchFamily="34" charset="0"/>
                <a:cs typeface="Times New Roman" panose="02020603050405020304" pitchFamily="18" charset="0"/>
              </a:rPr>
              <a:t>forgiveness.</a:t>
            </a:r>
            <a:endParaRPr lang="en-AU" sz="2200" b="1"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AU" dirty="0"/>
          </a:p>
        </p:txBody>
      </p:sp>
      <p:sp>
        <p:nvSpPr>
          <p:cNvPr id="6" name="Slide Number Placeholder 5"/>
          <p:cNvSpPr>
            <a:spLocks noGrp="1"/>
          </p:cNvSpPr>
          <p:nvPr>
            <p:ph type="sldNum" sz="quarter" idx="12"/>
          </p:nvPr>
        </p:nvSpPr>
        <p:spPr/>
        <p:txBody>
          <a:bodyPr/>
          <a:lstStyle/>
          <a:p>
            <a:fld id="{E3A6FB5C-1888-4BAF-AAE1-D551813A41C3}" type="slidenum">
              <a:rPr lang="en-AU" smtClean="0"/>
              <a:t>10</a:t>
            </a:fld>
            <a:endParaRPr lang="en-AU" dirty="0"/>
          </a:p>
        </p:txBody>
      </p:sp>
    </p:spTree>
    <p:extLst>
      <p:ext uri="{BB962C8B-B14F-4D97-AF65-F5344CB8AC3E}">
        <p14:creationId xmlns:p14="http://schemas.microsoft.com/office/powerpoint/2010/main" val="1259299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Who are you following?</a:t>
            </a:r>
            <a:endParaRPr lang="en-AU" dirty="0"/>
          </a:p>
        </p:txBody>
      </p:sp>
      <p:sp>
        <p:nvSpPr>
          <p:cNvPr id="4" name="Content Placeholder 2"/>
          <p:cNvSpPr>
            <a:spLocks noGrp="1"/>
          </p:cNvSpPr>
          <p:nvPr>
            <p:ph idx="1"/>
          </p:nvPr>
        </p:nvSpPr>
        <p:spPr>
          <a:xfrm>
            <a:off x="2002536" y="2075688"/>
            <a:ext cx="9963322" cy="4551254"/>
          </a:xfrm>
        </p:spPr>
        <p:txBody>
          <a:bodyPr>
            <a:normAutofit/>
          </a:bodyPr>
          <a:lstStyle/>
          <a:p>
            <a:pPr>
              <a:lnSpc>
                <a:spcPct val="150000"/>
              </a:lnSpc>
              <a:spcAft>
                <a:spcPts val="800"/>
              </a:spcAft>
            </a:pPr>
            <a:r>
              <a:rPr lang="en-AU" sz="2800" b="1" dirty="0" smtClean="0">
                <a:latin typeface="Calibri" panose="020F0502020204030204" pitchFamily="34" charset="0"/>
                <a:ea typeface="Calibri" panose="020F0502020204030204" pitchFamily="34" charset="0"/>
                <a:cs typeface="Times New Roman" panose="02020603050405020304" pitchFamily="18" charset="0"/>
              </a:rPr>
              <a:t>Examples of false ideas influencing Churches around the world.</a:t>
            </a:r>
          </a:p>
          <a:p>
            <a:pPr>
              <a:lnSpc>
                <a:spcPct val="150000"/>
              </a:lnSpc>
              <a:spcAft>
                <a:spcPts val="800"/>
              </a:spcAft>
            </a:pPr>
            <a:r>
              <a:rPr lang="en-AU" sz="2400" b="1" dirty="0" smtClean="0">
                <a:latin typeface="Calibri" panose="020F0502020204030204" pitchFamily="34" charset="0"/>
                <a:ea typeface="Calibri" panose="020F0502020204030204" pitchFamily="34" charset="0"/>
                <a:cs typeface="Times New Roman" panose="02020603050405020304" pitchFamily="18" charset="0"/>
              </a:rPr>
              <a:t>There </a:t>
            </a:r>
            <a:r>
              <a:rPr lang="en-AU" sz="2400" b="1" dirty="0">
                <a:latin typeface="Calibri" panose="020F0502020204030204" pitchFamily="34" charset="0"/>
                <a:ea typeface="Calibri" panose="020F0502020204030204" pitchFamily="34" charset="0"/>
                <a:cs typeface="Times New Roman" panose="02020603050405020304" pitchFamily="18" charset="0"/>
              </a:rPr>
              <a:t>is a </a:t>
            </a:r>
            <a:r>
              <a:rPr lang="en-AU" sz="2400" b="1" dirty="0" smtClean="0">
                <a:latin typeface="Calibri" panose="020F0502020204030204" pitchFamily="34" charset="0"/>
                <a:ea typeface="Calibri" panose="020F0502020204030204" pitchFamily="34" charset="0"/>
                <a:cs typeface="Times New Roman" panose="02020603050405020304" pitchFamily="18" charset="0"/>
              </a:rPr>
              <a:t>god </a:t>
            </a:r>
            <a:r>
              <a:rPr lang="en-AU" sz="2400" b="1" dirty="0">
                <a:latin typeface="Calibri" panose="020F0502020204030204" pitchFamily="34" charset="0"/>
                <a:ea typeface="Calibri" panose="020F0502020204030204" pitchFamily="34" charset="0"/>
                <a:cs typeface="Times New Roman" panose="02020603050405020304" pitchFamily="18" charset="0"/>
              </a:rPr>
              <a:t>(called by various names and at the </a:t>
            </a:r>
            <a:r>
              <a:rPr lang="en-AU" sz="2400" b="1" dirty="0" smtClean="0">
                <a:latin typeface="Calibri" panose="020F0502020204030204" pitchFamily="34" charset="0"/>
                <a:ea typeface="Calibri" panose="020F0502020204030204" pitchFamily="34" charset="0"/>
                <a:cs typeface="Times New Roman" panose="02020603050405020304" pitchFamily="18" charset="0"/>
              </a:rPr>
              <a:t>centre </a:t>
            </a:r>
            <a:r>
              <a:rPr lang="en-AU" sz="2400" b="1" dirty="0">
                <a:latin typeface="Calibri" panose="020F0502020204030204" pitchFamily="34" charset="0"/>
                <a:ea typeface="Calibri" panose="020F0502020204030204" pitchFamily="34" charset="0"/>
                <a:cs typeface="Times New Roman" panose="02020603050405020304" pitchFamily="18" charset="0"/>
              </a:rPr>
              <a:t>of different religions</a:t>
            </a:r>
            <a:r>
              <a:rPr lang="en-AU" sz="2400" b="1" dirty="0" smtClean="0">
                <a:latin typeface="Calibri" panose="020F0502020204030204" pitchFamily="34" charset="0"/>
                <a:ea typeface="Calibri" panose="020F0502020204030204" pitchFamily="34" charset="0"/>
                <a:cs typeface="Times New Roman" panose="02020603050405020304" pitchFamily="18" charset="0"/>
              </a:rPr>
              <a:t>) </a:t>
            </a:r>
            <a:r>
              <a:rPr lang="en-AU" sz="2400" b="1" dirty="0">
                <a:latin typeface="Calibri" panose="020F0502020204030204" pitchFamily="34" charset="0"/>
                <a:ea typeface="Calibri" panose="020F0502020204030204" pitchFamily="34" charset="0"/>
                <a:cs typeface="Times New Roman" panose="02020603050405020304" pitchFamily="18" charset="0"/>
              </a:rPr>
              <a:t>who created </a:t>
            </a:r>
            <a:r>
              <a:rPr lang="en-AU" sz="2400" b="1" dirty="0" smtClean="0">
                <a:latin typeface="Calibri" panose="020F0502020204030204" pitchFamily="34" charset="0"/>
                <a:ea typeface="Calibri" panose="020F0502020204030204" pitchFamily="34" charset="0"/>
                <a:cs typeface="Times New Roman" panose="02020603050405020304" pitchFamily="18" charset="0"/>
              </a:rPr>
              <a:t>the </a:t>
            </a:r>
            <a:r>
              <a:rPr lang="en-AU" sz="2400" b="1" dirty="0">
                <a:latin typeface="Calibri" panose="020F0502020204030204" pitchFamily="34" charset="0"/>
                <a:ea typeface="Calibri" panose="020F0502020204030204" pitchFamily="34" charset="0"/>
                <a:cs typeface="Times New Roman" panose="02020603050405020304" pitchFamily="18" charset="0"/>
              </a:rPr>
              <a:t>world and watches over human life on earth.</a:t>
            </a:r>
          </a:p>
          <a:p>
            <a:pPr>
              <a:lnSpc>
                <a:spcPct val="150000"/>
              </a:lnSpc>
              <a:spcAft>
                <a:spcPts val="800"/>
              </a:spcAft>
            </a:pPr>
            <a:r>
              <a:rPr lang="en-AU" sz="2400" b="1" dirty="0" smtClean="0">
                <a:latin typeface="Calibri" panose="020F0502020204030204" pitchFamily="34" charset="0"/>
                <a:ea typeface="Calibri" panose="020F0502020204030204" pitchFamily="34" charset="0"/>
                <a:cs typeface="Times New Roman" panose="02020603050405020304" pitchFamily="18" charset="0"/>
              </a:rPr>
              <a:t>God’s main desire is for people to be good and caring </a:t>
            </a:r>
          </a:p>
          <a:p>
            <a:pPr marL="0" indent="0">
              <a:buNone/>
            </a:pPr>
            <a:endParaRPr lang="en-AU" dirty="0"/>
          </a:p>
        </p:txBody>
      </p:sp>
      <p:sp>
        <p:nvSpPr>
          <p:cNvPr id="6" name="Slide Number Placeholder 5"/>
          <p:cNvSpPr>
            <a:spLocks noGrp="1"/>
          </p:cNvSpPr>
          <p:nvPr>
            <p:ph type="sldNum" sz="quarter" idx="12"/>
          </p:nvPr>
        </p:nvSpPr>
        <p:spPr/>
        <p:txBody>
          <a:bodyPr/>
          <a:lstStyle/>
          <a:p>
            <a:fld id="{E3A6FB5C-1888-4BAF-AAE1-D551813A41C3}" type="slidenum">
              <a:rPr lang="en-AU" smtClean="0"/>
              <a:t>11</a:t>
            </a:fld>
            <a:endParaRPr lang="en-AU" dirty="0"/>
          </a:p>
        </p:txBody>
      </p:sp>
    </p:spTree>
    <p:extLst>
      <p:ext uri="{BB962C8B-B14F-4D97-AF65-F5344CB8AC3E}">
        <p14:creationId xmlns:p14="http://schemas.microsoft.com/office/powerpoint/2010/main" val="3987743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Who are you following?</a:t>
            </a:r>
            <a:endParaRPr lang="en-AU" dirty="0"/>
          </a:p>
        </p:txBody>
      </p:sp>
      <p:sp>
        <p:nvSpPr>
          <p:cNvPr id="4" name="Content Placeholder 2"/>
          <p:cNvSpPr>
            <a:spLocks noGrp="1"/>
          </p:cNvSpPr>
          <p:nvPr>
            <p:ph idx="1"/>
          </p:nvPr>
        </p:nvSpPr>
        <p:spPr>
          <a:xfrm>
            <a:off x="2589212" y="2133600"/>
            <a:ext cx="9376646" cy="4493342"/>
          </a:xfrm>
        </p:spPr>
        <p:txBody>
          <a:bodyPr>
            <a:normAutofit/>
          </a:bodyPr>
          <a:lstStyle/>
          <a:p>
            <a:pPr>
              <a:lnSpc>
                <a:spcPct val="150000"/>
              </a:lnSpc>
              <a:spcAft>
                <a:spcPts val="800"/>
              </a:spcAft>
            </a:pPr>
            <a:r>
              <a:rPr lang="en-AU" sz="2400" b="1" dirty="0" smtClean="0">
                <a:latin typeface="Calibri" panose="020F0502020204030204" pitchFamily="34" charset="0"/>
                <a:ea typeface="Calibri" panose="020F0502020204030204" pitchFamily="34" charset="0"/>
                <a:cs typeface="Times New Roman" panose="02020603050405020304" pitchFamily="18" charset="0"/>
              </a:rPr>
              <a:t>The </a:t>
            </a:r>
            <a:r>
              <a:rPr lang="en-AU" sz="2400" b="1" dirty="0">
                <a:latin typeface="Calibri" panose="020F0502020204030204" pitchFamily="34" charset="0"/>
                <a:ea typeface="Calibri" panose="020F0502020204030204" pitchFamily="34" charset="0"/>
                <a:cs typeface="Times New Roman" panose="02020603050405020304" pitchFamily="18" charset="0"/>
              </a:rPr>
              <a:t>central goal of life is to feel good about </a:t>
            </a:r>
            <a:r>
              <a:rPr lang="en-AU" sz="2400" b="1" dirty="0" smtClean="0">
                <a:latin typeface="Calibri" panose="020F0502020204030204" pitchFamily="34" charset="0"/>
                <a:ea typeface="Calibri" panose="020F0502020204030204" pitchFamily="34" charset="0"/>
                <a:cs typeface="Times New Roman" panose="02020603050405020304" pitchFamily="18" charset="0"/>
              </a:rPr>
              <a:t>your</a:t>
            </a:r>
            <a:r>
              <a:rPr lang="en-AU" sz="2400" b="1" dirty="0" smtClean="0">
                <a:latin typeface="Calibri" panose="020F0502020204030204" pitchFamily="34" charset="0"/>
                <a:ea typeface="Calibri" panose="020F0502020204030204" pitchFamily="34" charset="0"/>
                <a:cs typeface="Times New Roman" panose="02020603050405020304" pitchFamily="18" charset="0"/>
              </a:rPr>
              <a:t>self</a:t>
            </a:r>
            <a:r>
              <a:rPr lang="en-AU" sz="2400" b="1" dirty="0">
                <a:latin typeface="Calibri" panose="020F0502020204030204" pitchFamily="34" charset="0"/>
                <a:ea typeface="Calibri" panose="020F0502020204030204" pitchFamily="34" charset="0"/>
                <a:cs typeface="Times New Roman" panose="02020603050405020304" pitchFamily="18" charset="0"/>
              </a:rPr>
              <a:t>.</a:t>
            </a:r>
          </a:p>
          <a:p>
            <a:pPr>
              <a:lnSpc>
                <a:spcPct val="150000"/>
              </a:lnSpc>
              <a:spcAft>
                <a:spcPts val="800"/>
              </a:spcAft>
            </a:pPr>
            <a:r>
              <a:rPr lang="en-AU" sz="2400" b="1" dirty="0" smtClean="0">
                <a:latin typeface="Calibri" panose="020F0502020204030204" pitchFamily="34" charset="0"/>
                <a:ea typeface="Calibri" panose="020F0502020204030204" pitchFamily="34" charset="0"/>
                <a:cs typeface="Times New Roman" panose="02020603050405020304" pitchFamily="18" charset="0"/>
              </a:rPr>
              <a:t>God </a:t>
            </a:r>
            <a:r>
              <a:rPr lang="en-AU" sz="2400" b="1" dirty="0">
                <a:latin typeface="Calibri" panose="020F0502020204030204" pitchFamily="34" charset="0"/>
                <a:ea typeface="Calibri" panose="020F0502020204030204" pitchFamily="34" charset="0"/>
                <a:cs typeface="Times New Roman" panose="02020603050405020304" pitchFamily="18" charset="0"/>
              </a:rPr>
              <a:t>does not need to be particularly </a:t>
            </a:r>
            <a:r>
              <a:rPr lang="en-AU" sz="2400" b="1" dirty="0" smtClean="0">
                <a:latin typeface="Calibri" panose="020F0502020204030204" pitchFamily="34" charset="0"/>
                <a:ea typeface="Calibri" panose="020F0502020204030204" pitchFamily="34" charset="0"/>
                <a:cs typeface="Times New Roman" panose="02020603050405020304" pitchFamily="18" charset="0"/>
              </a:rPr>
              <a:t>involved, except </a:t>
            </a:r>
            <a:r>
              <a:rPr lang="en-AU" sz="2400" b="1" dirty="0">
                <a:latin typeface="Calibri" panose="020F0502020204030204" pitchFamily="34" charset="0"/>
                <a:ea typeface="Calibri" panose="020F0502020204030204" pitchFamily="34" charset="0"/>
                <a:cs typeface="Times New Roman" panose="02020603050405020304" pitchFamily="18" charset="0"/>
              </a:rPr>
              <a:t>when God is needed to </a:t>
            </a:r>
            <a:r>
              <a:rPr lang="en-AU" sz="2400" b="1" dirty="0" smtClean="0">
                <a:latin typeface="Calibri" panose="020F0502020204030204" pitchFamily="34" charset="0"/>
                <a:ea typeface="Calibri" panose="020F0502020204030204" pitchFamily="34" charset="0"/>
                <a:cs typeface="Times New Roman" panose="02020603050405020304" pitchFamily="18" charset="0"/>
              </a:rPr>
              <a:t>help with </a:t>
            </a:r>
            <a:r>
              <a:rPr lang="en-AU" sz="2400" b="1" dirty="0" smtClean="0">
                <a:latin typeface="Calibri" panose="020F0502020204030204" pitchFamily="34" charset="0"/>
                <a:ea typeface="Calibri" panose="020F0502020204030204" pitchFamily="34" charset="0"/>
                <a:cs typeface="Times New Roman" panose="02020603050405020304" pitchFamily="18" charset="0"/>
              </a:rPr>
              <a:t>a </a:t>
            </a:r>
            <a:r>
              <a:rPr lang="en-AU" sz="2400" b="1" dirty="0">
                <a:latin typeface="Calibri" panose="020F0502020204030204" pitchFamily="34" charset="0"/>
                <a:ea typeface="Calibri" panose="020F0502020204030204" pitchFamily="34" charset="0"/>
                <a:cs typeface="Times New Roman" panose="02020603050405020304" pitchFamily="18" charset="0"/>
              </a:rPr>
              <a:t>problem. In other words you don’t know Him or need to, but you can call Him when you </a:t>
            </a:r>
            <a:r>
              <a:rPr lang="en-AU" sz="2400" b="1" dirty="0" smtClean="0">
                <a:latin typeface="Calibri" panose="020F0502020204030204" pitchFamily="34" charset="0"/>
                <a:ea typeface="Calibri" panose="020F0502020204030204" pitchFamily="34" charset="0"/>
                <a:cs typeface="Times New Roman" panose="02020603050405020304" pitchFamily="18" charset="0"/>
              </a:rPr>
              <a:t>have a problem and </a:t>
            </a:r>
            <a:r>
              <a:rPr lang="en-AU" sz="2400" b="1" dirty="0">
                <a:latin typeface="Calibri" panose="020F0502020204030204" pitchFamily="34" charset="0"/>
                <a:ea typeface="Calibri" panose="020F0502020204030204" pitchFamily="34" charset="0"/>
                <a:cs typeface="Times New Roman" panose="02020603050405020304" pitchFamily="18" charset="0"/>
              </a:rPr>
              <a:t>He will come and get you going again</a:t>
            </a:r>
            <a:r>
              <a:rPr lang="en-AU" sz="2400" b="1" dirty="0" smtClean="0">
                <a:latin typeface="Calibri" panose="020F0502020204030204" pitchFamily="34" charset="0"/>
                <a:ea typeface="Calibri" panose="020F0502020204030204" pitchFamily="34" charset="0"/>
                <a:cs typeface="Times New Roman" panose="02020603050405020304" pitchFamily="18" charset="0"/>
              </a:rPr>
              <a:t>.</a:t>
            </a:r>
          </a:p>
          <a:p>
            <a:pPr>
              <a:lnSpc>
                <a:spcPct val="150000"/>
              </a:lnSpc>
              <a:spcAft>
                <a:spcPts val="800"/>
              </a:spcAft>
            </a:pPr>
            <a:endParaRPr lang="en-AU" sz="2400" b="1" dirty="0" smtClean="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AU" dirty="0"/>
          </a:p>
        </p:txBody>
      </p:sp>
      <p:sp>
        <p:nvSpPr>
          <p:cNvPr id="6" name="Slide Number Placeholder 5"/>
          <p:cNvSpPr>
            <a:spLocks noGrp="1"/>
          </p:cNvSpPr>
          <p:nvPr>
            <p:ph type="sldNum" sz="quarter" idx="12"/>
          </p:nvPr>
        </p:nvSpPr>
        <p:spPr/>
        <p:txBody>
          <a:bodyPr/>
          <a:lstStyle/>
          <a:p>
            <a:fld id="{E3A6FB5C-1888-4BAF-AAE1-D551813A41C3}" type="slidenum">
              <a:rPr lang="en-AU" smtClean="0"/>
              <a:t>12</a:t>
            </a:fld>
            <a:endParaRPr lang="en-AU" dirty="0"/>
          </a:p>
        </p:txBody>
      </p:sp>
    </p:spTree>
    <p:extLst>
      <p:ext uri="{BB962C8B-B14F-4D97-AF65-F5344CB8AC3E}">
        <p14:creationId xmlns:p14="http://schemas.microsoft.com/office/powerpoint/2010/main" val="847960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Who are you following?</a:t>
            </a:r>
            <a:endParaRPr lang="en-AU" dirty="0"/>
          </a:p>
        </p:txBody>
      </p:sp>
      <p:sp>
        <p:nvSpPr>
          <p:cNvPr id="4" name="Content Placeholder 2"/>
          <p:cNvSpPr>
            <a:spLocks noGrp="1"/>
          </p:cNvSpPr>
          <p:nvPr>
            <p:ph idx="1"/>
          </p:nvPr>
        </p:nvSpPr>
        <p:spPr>
          <a:xfrm>
            <a:off x="2589212" y="2133600"/>
            <a:ext cx="9376646" cy="4493342"/>
          </a:xfrm>
        </p:spPr>
        <p:txBody>
          <a:bodyPr>
            <a:normAutofit/>
          </a:bodyPr>
          <a:lstStyle/>
          <a:p>
            <a:pPr>
              <a:lnSpc>
                <a:spcPct val="150000"/>
              </a:lnSpc>
              <a:spcAft>
                <a:spcPts val="800"/>
              </a:spcAft>
            </a:pPr>
            <a:r>
              <a:rPr lang="en-AU" sz="2400" b="1" dirty="0" smtClean="0">
                <a:latin typeface="Calibri" panose="020F0502020204030204" pitchFamily="34" charset="0"/>
                <a:ea typeface="Calibri" panose="020F0502020204030204" pitchFamily="34" charset="0"/>
                <a:cs typeface="Times New Roman" panose="02020603050405020304" pitchFamily="18" charset="0"/>
              </a:rPr>
              <a:t>Good </a:t>
            </a:r>
            <a:r>
              <a:rPr lang="en-AU" sz="2400" b="1" dirty="0">
                <a:latin typeface="Calibri" panose="020F0502020204030204" pitchFamily="34" charset="0"/>
                <a:ea typeface="Calibri" panose="020F0502020204030204" pitchFamily="34" charset="0"/>
                <a:cs typeface="Times New Roman" panose="02020603050405020304" pitchFamily="18" charset="0"/>
              </a:rPr>
              <a:t>people go to a better place when they die.</a:t>
            </a:r>
          </a:p>
          <a:p>
            <a:pPr>
              <a:lnSpc>
                <a:spcPct val="150000"/>
              </a:lnSpc>
              <a:spcAft>
                <a:spcPts val="800"/>
              </a:spcAft>
            </a:pPr>
            <a:r>
              <a:rPr lang="en-AU" sz="2400" b="1" dirty="0" smtClean="0">
                <a:latin typeface="Calibri" panose="020F0502020204030204" pitchFamily="34" charset="0"/>
                <a:ea typeface="Calibri" panose="020F0502020204030204" pitchFamily="34" charset="0"/>
                <a:cs typeface="Times New Roman" panose="02020603050405020304" pitchFamily="18" charset="0"/>
              </a:rPr>
              <a:t>Good </a:t>
            </a:r>
            <a:r>
              <a:rPr lang="en-AU" sz="2400" b="1" dirty="0">
                <a:latin typeface="Calibri" panose="020F0502020204030204" pitchFamily="34" charset="0"/>
                <a:ea typeface="Calibri" panose="020F0502020204030204" pitchFamily="34" charset="0"/>
                <a:cs typeface="Times New Roman" panose="02020603050405020304" pitchFamily="18" charset="0"/>
              </a:rPr>
              <a:t>is really defined by popular culture rather than the moral imperatives of the Bible. </a:t>
            </a:r>
            <a:endParaRPr lang="en-AU" sz="2400" b="1"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AU" sz="2400" b="1" dirty="0" smtClean="0">
                <a:latin typeface="Calibri" panose="020F0502020204030204" pitchFamily="34" charset="0"/>
                <a:ea typeface="Calibri" panose="020F0502020204030204" pitchFamily="34" charset="0"/>
                <a:cs typeface="Times New Roman" panose="02020603050405020304" pitchFamily="18" charset="0"/>
              </a:rPr>
              <a:t>T</a:t>
            </a:r>
            <a:r>
              <a:rPr lang="en-AU" sz="2400" b="1" dirty="0" smtClean="0">
                <a:latin typeface="Calibri" panose="020F0502020204030204" pitchFamily="34" charset="0"/>
                <a:ea typeface="Calibri" panose="020F0502020204030204" pitchFamily="34" charset="0"/>
                <a:cs typeface="Times New Roman" panose="02020603050405020304" pitchFamily="18" charset="0"/>
              </a:rPr>
              <a:t>olerating behaviours </a:t>
            </a:r>
            <a:r>
              <a:rPr lang="en-AU" sz="2400" b="1" dirty="0">
                <a:latin typeface="Calibri" panose="020F0502020204030204" pitchFamily="34" charset="0"/>
                <a:ea typeface="Calibri" panose="020F0502020204030204" pitchFamily="34" charset="0"/>
                <a:cs typeface="Times New Roman" panose="02020603050405020304" pitchFamily="18" charset="0"/>
              </a:rPr>
              <a:t>the Bible calls sin might be seen as “good” while calling those </a:t>
            </a:r>
            <a:r>
              <a:rPr lang="en-AU" sz="2400" b="1" dirty="0" smtClean="0">
                <a:latin typeface="Calibri" panose="020F0502020204030204" pitchFamily="34" charset="0"/>
                <a:ea typeface="Calibri" panose="020F0502020204030204" pitchFamily="34" charset="0"/>
                <a:cs typeface="Times New Roman" panose="02020603050405020304" pitchFamily="18" charset="0"/>
              </a:rPr>
              <a:t>behaviour </a:t>
            </a:r>
            <a:r>
              <a:rPr lang="en-AU" sz="2400" b="1" dirty="0">
                <a:latin typeface="Calibri" panose="020F0502020204030204" pitchFamily="34" charset="0"/>
                <a:ea typeface="Calibri" panose="020F0502020204030204" pitchFamily="34" charset="0"/>
                <a:cs typeface="Times New Roman" panose="02020603050405020304" pitchFamily="18" charset="0"/>
              </a:rPr>
              <a:t>“sin” might be seen as intolerant or hateful, which is bad.</a:t>
            </a:r>
          </a:p>
          <a:p>
            <a:pPr>
              <a:lnSpc>
                <a:spcPct val="150000"/>
              </a:lnSpc>
              <a:spcAft>
                <a:spcPts val="800"/>
              </a:spcAft>
            </a:pPr>
            <a:endParaRPr lang="en-AU" sz="2400" b="1"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endParaRPr lang="en-AU" sz="2400" b="1" dirty="0" smtClean="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AU" dirty="0"/>
          </a:p>
        </p:txBody>
      </p:sp>
      <p:sp>
        <p:nvSpPr>
          <p:cNvPr id="6" name="Slide Number Placeholder 5"/>
          <p:cNvSpPr>
            <a:spLocks noGrp="1"/>
          </p:cNvSpPr>
          <p:nvPr>
            <p:ph type="sldNum" sz="quarter" idx="12"/>
          </p:nvPr>
        </p:nvSpPr>
        <p:spPr/>
        <p:txBody>
          <a:bodyPr/>
          <a:lstStyle/>
          <a:p>
            <a:fld id="{E3A6FB5C-1888-4BAF-AAE1-D551813A41C3}" type="slidenum">
              <a:rPr lang="en-AU" smtClean="0"/>
              <a:t>13</a:t>
            </a:fld>
            <a:endParaRPr lang="en-AU" dirty="0"/>
          </a:p>
        </p:txBody>
      </p:sp>
    </p:spTree>
    <p:extLst>
      <p:ext uri="{BB962C8B-B14F-4D97-AF65-F5344CB8AC3E}">
        <p14:creationId xmlns:p14="http://schemas.microsoft.com/office/powerpoint/2010/main" val="127701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Who are you following?</a:t>
            </a:r>
            <a:endParaRPr lang="en-AU" dirty="0"/>
          </a:p>
        </p:txBody>
      </p:sp>
      <p:sp>
        <p:nvSpPr>
          <p:cNvPr id="4" name="Content Placeholder 2"/>
          <p:cNvSpPr>
            <a:spLocks noGrp="1"/>
          </p:cNvSpPr>
          <p:nvPr>
            <p:ph idx="1"/>
          </p:nvPr>
        </p:nvSpPr>
        <p:spPr>
          <a:xfrm>
            <a:off x="2295144" y="1905000"/>
            <a:ext cx="9793224" cy="4751832"/>
          </a:xfrm>
        </p:spPr>
        <p:txBody>
          <a:bodyPr>
            <a:normAutofit/>
          </a:bodyPr>
          <a:lstStyle/>
          <a:p>
            <a:pPr>
              <a:lnSpc>
                <a:spcPct val="150000"/>
              </a:lnSpc>
              <a:spcAft>
                <a:spcPts val="800"/>
              </a:spcAft>
            </a:pPr>
            <a:r>
              <a:rPr lang="en-AU" sz="2800" b="1" dirty="0" smtClean="0">
                <a:latin typeface="Calibri" panose="020F0502020204030204" pitchFamily="34" charset="0"/>
                <a:ea typeface="Calibri" panose="020F0502020204030204" pitchFamily="34" charset="0"/>
                <a:cs typeface="Times New Roman" panose="02020603050405020304" pitchFamily="18" charset="0"/>
              </a:rPr>
              <a:t>But Biblical truth says something different.</a:t>
            </a:r>
            <a:endParaRPr lang="en-AU" sz="2800" b="1"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AU" sz="2400" b="1" dirty="0" smtClean="0">
                <a:latin typeface="Calibri" panose="020F0502020204030204" pitchFamily="34" charset="0"/>
                <a:ea typeface="Calibri" panose="020F0502020204030204" pitchFamily="34" charset="0"/>
                <a:cs typeface="Times New Roman" panose="02020603050405020304" pitchFamily="18" charset="0"/>
              </a:rPr>
              <a:t>Not </a:t>
            </a:r>
            <a:r>
              <a:rPr lang="en-AU" sz="2400" b="1" dirty="0">
                <a:latin typeface="Calibri" panose="020F0502020204030204" pitchFamily="34" charset="0"/>
                <a:ea typeface="Calibri" panose="020F0502020204030204" pitchFamily="34" charset="0"/>
                <a:cs typeface="Times New Roman" panose="02020603050405020304" pitchFamily="18" charset="0"/>
              </a:rPr>
              <a:t>just “a god” exists, but the God of the Bible, who has revealed himself as Father, Son and Holy Spirit. </a:t>
            </a:r>
            <a:endParaRPr lang="en-AU" sz="2400" b="1" dirty="0" smtClean="0">
              <a:latin typeface="Calibri" panose="020F0502020204030204" pitchFamily="34" charset="0"/>
              <a:ea typeface="Calibri" panose="020F0502020204030204" pitchFamily="34" charset="0"/>
              <a:cs typeface="Times New Roman" panose="02020603050405020304" pitchFamily="18" charset="0"/>
            </a:endParaRPr>
          </a:p>
          <a:p>
            <a:pPr marL="0" indent="0">
              <a:lnSpc>
                <a:spcPct val="150000"/>
              </a:lnSpc>
              <a:spcAft>
                <a:spcPts val="800"/>
              </a:spcAft>
              <a:buNone/>
            </a:pPr>
            <a:r>
              <a:rPr lang="en-AU" sz="2400" b="1" i="1" baseline="30000" dirty="0" smtClean="0">
                <a:latin typeface="Calibri" panose="020F0502020204030204" pitchFamily="34" charset="0"/>
                <a:cs typeface="Calibri" panose="020F0502020204030204" pitchFamily="34" charset="0"/>
              </a:rPr>
              <a:t>6</a:t>
            </a:r>
            <a:r>
              <a:rPr lang="en-AU" sz="2400" b="1" i="1" baseline="30000" dirty="0">
                <a:latin typeface="Calibri" panose="020F0502020204030204" pitchFamily="34" charset="0"/>
                <a:cs typeface="Calibri" panose="020F0502020204030204" pitchFamily="34" charset="0"/>
              </a:rPr>
              <a:t> </a:t>
            </a:r>
            <a:r>
              <a:rPr lang="en-AU" sz="2400" i="1" dirty="0">
                <a:latin typeface="Calibri" panose="020F0502020204030204" pitchFamily="34" charset="0"/>
                <a:cs typeface="Calibri" panose="020F0502020204030204" pitchFamily="34" charset="0"/>
              </a:rPr>
              <a:t>yet for us there is but one God, the Father, from whom all things came and for whom we live; and there is but one Lord, Jesus Christ, through whom all things came and through whom we live</a:t>
            </a:r>
            <a:r>
              <a:rPr lang="en-AU" sz="2400" i="1" dirty="0" smtClean="0">
                <a:latin typeface="Calibri" panose="020F0502020204030204" pitchFamily="34" charset="0"/>
                <a:cs typeface="Calibri" panose="020F0502020204030204" pitchFamily="34" charset="0"/>
              </a:rPr>
              <a:t>. 1 Corinthians 8:6</a:t>
            </a:r>
            <a:endParaRPr lang="en-AU" sz="2400" b="1" i="1" dirty="0" smtClean="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AU" dirty="0"/>
          </a:p>
        </p:txBody>
      </p:sp>
      <p:sp>
        <p:nvSpPr>
          <p:cNvPr id="6" name="Slide Number Placeholder 5"/>
          <p:cNvSpPr>
            <a:spLocks noGrp="1"/>
          </p:cNvSpPr>
          <p:nvPr>
            <p:ph type="sldNum" sz="quarter" idx="12"/>
          </p:nvPr>
        </p:nvSpPr>
        <p:spPr/>
        <p:txBody>
          <a:bodyPr/>
          <a:lstStyle/>
          <a:p>
            <a:fld id="{E3A6FB5C-1888-4BAF-AAE1-D551813A41C3}" type="slidenum">
              <a:rPr lang="en-AU" smtClean="0"/>
              <a:t>14</a:t>
            </a:fld>
            <a:endParaRPr lang="en-AU" dirty="0"/>
          </a:p>
        </p:txBody>
      </p:sp>
    </p:spTree>
    <p:extLst>
      <p:ext uri="{BB962C8B-B14F-4D97-AF65-F5344CB8AC3E}">
        <p14:creationId xmlns:p14="http://schemas.microsoft.com/office/powerpoint/2010/main" val="1674494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Who are you following?</a:t>
            </a:r>
            <a:endParaRPr lang="en-AU" dirty="0"/>
          </a:p>
        </p:txBody>
      </p:sp>
      <p:sp>
        <p:nvSpPr>
          <p:cNvPr id="4" name="Content Placeholder 2"/>
          <p:cNvSpPr>
            <a:spLocks noGrp="1"/>
          </p:cNvSpPr>
          <p:nvPr>
            <p:ph idx="1"/>
          </p:nvPr>
        </p:nvSpPr>
        <p:spPr>
          <a:xfrm>
            <a:off x="1911096" y="1783080"/>
            <a:ext cx="10177272" cy="4992624"/>
          </a:xfrm>
        </p:spPr>
        <p:txBody>
          <a:bodyPr>
            <a:normAutofit/>
          </a:bodyPr>
          <a:lstStyle/>
          <a:p>
            <a:pPr>
              <a:lnSpc>
                <a:spcPct val="150000"/>
              </a:lnSpc>
              <a:spcAft>
                <a:spcPts val="800"/>
              </a:spcAft>
            </a:pPr>
            <a:r>
              <a:rPr lang="en-AU" sz="2400" b="1" dirty="0" smtClean="0">
                <a:latin typeface="Calibri" panose="020F0502020204030204" pitchFamily="34" charset="0"/>
                <a:ea typeface="Calibri" panose="020F0502020204030204" pitchFamily="34" charset="0"/>
                <a:cs typeface="Times New Roman" panose="02020603050405020304" pitchFamily="18" charset="0"/>
              </a:rPr>
              <a:t>God </a:t>
            </a:r>
            <a:r>
              <a:rPr lang="en-AU" sz="2400" b="1" dirty="0">
                <a:latin typeface="Calibri" panose="020F0502020204030204" pitchFamily="34" charset="0"/>
                <a:ea typeface="Calibri" panose="020F0502020204030204" pitchFamily="34" charset="0"/>
                <a:cs typeface="Times New Roman" panose="02020603050405020304" pitchFamily="18" charset="0"/>
              </a:rPr>
              <a:t>does not just want people to be “nice” but commands </a:t>
            </a:r>
            <a:r>
              <a:rPr lang="en-AU" sz="2400" b="1" dirty="0" smtClean="0">
                <a:latin typeface="Calibri" panose="020F0502020204030204" pitchFamily="34" charset="0"/>
                <a:ea typeface="Calibri" panose="020F0502020204030204" pitchFamily="34" charset="0"/>
                <a:cs typeface="Times New Roman" panose="02020603050405020304" pitchFamily="18" charset="0"/>
              </a:rPr>
              <a:t>that we carry out His commands in love. </a:t>
            </a:r>
          </a:p>
          <a:p>
            <a:pPr marL="0" indent="0">
              <a:lnSpc>
                <a:spcPct val="150000"/>
              </a:lnSpc>
              <a:spcAft>
                <a:spcPts val="800"/>
              </a:spcAft>
              <a:buNone/>
            </a:pPr>
            <a:r>
              <a:rPr lang="en-AU" sz="2400" b="1" i="1" baseline="30000" dirty="0" smtClean="0">
                <a:latin typeface="Calibri" panose="020F0502020204030204" pitchFamily="34" charset="0"/>
                <a:cs typeface="Calibri" panose="020F0502020204030204" pitchFamily="34" charset="0"/>
              </a:rPr>
              <a:t>2</a:t>
            </a:r>
            <a:r>
              <a:rPr lang="en-AU" sz="2400" b="1" i="1" baseline="30000" dirty="0">
                <a:latin typeface="Calibri" panose="020F0502020204030204" pitchFamily="34" charset="0"/>
                <a:cs typeface="Calibri" panose="020F0502020204030204" pitchFamily="34" charset="0"/>
              </a:rPr>
              <a:t> </a:t>
            </a:r>
            <a:r>
              <a:rPr lang="en-AU" sz="2400" i="1" dirty="0">
                <a:latin typeface="Calibri" panose="020F0502020204030204" pitchFamily="34" charset="0"/>
                <a:cs typeface="Calibri" panose="020F0502020204030204" pitchFamily="34" charset="0"/>
              </a:rPr>
              <a:t>This is how we know that we love the children of God: by loving God and carrying out his commands. </a:t>
            </a:r>
            <a:r>
              <a:rPr lang="en-AU" sz="2400" b="1" i="1" baseline="30000" dirty="0">
                <a:latin typeface="Calibri" panose="020F0502020204030204" pitchFamily="34" charset="0"/>
                <a:cs typeface="Calibri" panose="020F0502020204030204" pitchFamily="34" charset="0"/>
              </a:rPr>
              <a:t>3 </a:t>
            </a:r>
            <a:r>
              <a:rPr lang="en-AU" sz="2400" i="1" dirty="0">
                <a:latin typeface="Calibri" panose="020F0502020204030204" pitchFamily="34" charset="0"/>
                <a:cs typeface="Calibri" panose="020F0502020204030204" pitchFamily="34" charset="0"/>
              </a:rPr>
              <a:t>In fact, this is love for God: to keep his commands. And his commands are not burdensome, </a:t>
            </a:r>
            <a:r>
              <a:rPr lang="en-AU" sz="2400" b="1" i="1" baseline="30000" dirty="0">
                <a:latin typeface="Calibri" panose="020F0502020204030204" pitchFamily="34" charset="0"/>
                <a:cs typeface="Calibri" panose="020F0502020204030204" pitchFamily="34" charset="0"/>
              </a:rPr>
              <a:t>4 </a:t>
            </a:r>
            <a:r>
              <a:rPr lang="en-AU" sz="2400" i="1" dirty="0">
                <a:latin typeface="Calibri" panose="020F0502020204030204" pitchFamily="34" charset="0"/>
                <a:cs typeface="Calibri" panose="020F0502020204030204" pitchFamily="34" charset="0"/>
              </a:rPr>
              <a:t>for everyone born of God overcomes the world. This is the victory that has overcome the world, even our faith. </a:t>
            </a:r>
            <a:r>
              <a:rPr lang="en-AU" sz="2400" b="1" i="1" baseline="30000" dirty="0">
                <a:latin typeface="Calibri" panose="020F0502020204030204" pitchFamily="34" charset="0"/>
                <a:cs typeface="Calibri" panose="020F0502020204030204" pitchFamily="34" charset="0"/>
              </a:rPr>
              <a:t>5 </a:t>
            </a:r>
            <a:r>
              <a:rPr lang="en-AU" sz="2400" i="1" dirty="0">
                <a:latin typeface="Calibri" panose="020F0502020204030204" pitchFamily="34" charset="0"/>
                <a:cs typeface="Calibri" panose="020F0502020204030204" pitchFamily="34" charset="0"/>
              </a:rPr>
              <a:t>Who is it that overcomes the world? Only the one who believes that Jesus is the Son of God</a:t>
            </a:r>
            <a:r>
              <a:rPr lang="en-AU" sz="2400" i="1" dirty="0" smtClean="0">
                <a:latin typeface="Calibri" panose="020F0502020204030204" pitchFamily="34" charset="0"/>
                <a:cs typeface="Calibri" panose="020F0502020204030204" pitchFamily="34" charset="0"/>
              </a:rPr>
              <a:t>. 1 John 5:2-5</a:t>
            </a:r>
            <a:endParaRPr lang="en-AU" sz="2400" b="1" i="1" dirty="0" smtClean="0">
              <a:latin typeface="Calibri" panose="020F0502020204030204" pitchFamily="34" charset="0"/>
              <a:ea typeface="Calibri" panose="020F0502020204030204" pitchFamily="34" charset="0"/>
              <a:cs typeface="Calibri" panose="020F0502020204030204" pitchFamily="34" charset="0"/>
            </a:endParaRPr>
          </a:p>
          <a:p>
            <a:pPr>
              <a:lnSpc>
                <a:spcPct val="150000"/>
              </a:lnSpc>
              <a:spcAft>
                <a:spcPts val="800"/>
              </a:spcAft>
            </a:pPr>
            <a:endParaRPr lang="en-AU" sz="2400" b="1" dirty="0" smtClean="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AU" dirty="0"/>
          </a:p>
        </p:txBody>
      </p:sp>
      <p:sp>
        <p:nvSpPr>
          <p:cNvPr id="6" name="Slide Number Placeholder 5"/>
          <p:cNvSpPr>
            <a:spLocks noGrp="1"/>
          </p:cNvSpPr>
          <p:nvPr>
            <p:ph type="sldNum" sz="quarter" idx="12"/>
          </p:nvPr>
        </p:nvSpPr>
        <p:spPr/>
        <p:txBody>
          <a:bodyPr/>
          <a:lstStyle/>
          <a:p>
            <a:fld id="{E3A6FB5C-1888-4BAF-AAE1-D551813A41C3}" type="slidenum">
              <a:rPr lang="en-AU" smtClean="0"/>
              <a:t>15</a:t>
            </a:fld>
            <a:endParaRPr lang="en-AU" dirty="0"/>
          </a:p>
        </p:txBody>
      </p:sp>
    </p:spTree>
    <p:extLst>
      <p:ext uri="{BB962C8B-B14F-4D97-AF65-F5344CB8AC3E}">
        <p14:creationId xmlns:p14="http://schemas.microsoft.com/office/powerpoint/2010/main" val="2741090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Who are you following?</a:t>
            </a:r>
            <a:endParaRPr lang="en-AU" dirty="0"/>
          </a:p>
        </p:txBody>
      </p:sp>
      <p:sp>
        <p:nvSpPr>
          <p:cNvPr id="4" name="Content Placeholder 2"/>
          <p:cNvSpPr>
            <a:spLocks noGrp="1"/>
          </p:cNvSpPr>
          <p:nvPr>
            <p:ph idx="1"/>
          </p:nvPr>
        </p:nvSpPr>
        <p:spPr>
          <a:xfrm>
            <a:off x="2589212" y="2133600"/>
            <a:ext cx="9376646" cy="4493342"/>
          </a:xfrm>
        </p:spPr>
        <p:txBody>
          <a:bodyPr>
            <a:normAutofit/>
          </a:bodyPr>
          <a:lstStyle/>
          <a:p>
            <a:pPr>
              <a:lnSpc>
                <a:spcPct val="150000"/>
              </a:lnSpc>
              <a:spcAft>
                <a:spcPts val="800"/>
              </a:spcAft>
            </a:pPr>
            <a:r>
              <a:rPr lang="en-AU" sz="2800" b="1" dirty="0" smtClean="0">
                <a:latin typeface="Calibri" panose="020F0502020204030204" pitchFamily="34" charset="0"/>
                <a:ea typeface="Calibri" panose="020F0502020204030204" pitchFamily="34" charset="0"/>
                <a:cs typeface="Times New Roman" panose="02020603050405020304" pitchFamily="18" charset="0"/>
              </a:rPr>
              <a:t>God</a:t>
            </a:r>
            <a:r>
              <a:rPr lang="en-AU" sz="2800" b="1" dirty="0" smtClean="0">
                <a:latin typeface="Calibri" panose="020F0502020204030204" pitchFamily="34" charset="0"/>
                <a:ea typeface="Calibri" panose="020F0502020204030204" pitchFamily="34" charset="0"/>
                <a:cs typeface="Times New Roman" panose="02020603050405020304" pitchFamily="18" charset="0"/>
              </a:rPr>
              <a:t> </a:t>
            </a:r>
            <a:r>
              <a:rPr lang="en-AU" sz="2800" b="1" dirty="0">
                <a:latin typeface="Calibri" panose="020F0502020204030204" pitchFamily="34" charset="0"/>
                <a:ea typeface="Calibri" panose="020F0502020204030204" pitchFamily="34" charset="0"/>
                <a:cs typeface="Times New Roman" panose="02020603050405020304" pitchFamily="18" charset="0"/>
              </a:rPr>
              <a:t>is the One who defines good and </a:t>
            </a:r>
            <a:r>
              <a:rPr lang="en-AU" sz="2800" b="1" dirty="0" smtClean="0">
                <a:latin typeface="Calibri" panose="020F0502020204030204" pitchFamily="34" charset="0"/>
                <a:ea typeface="Calibri" panose="020F0502020204030204" pitchFamily="34" charset="0"/>
                <a:cs typeface="Times New Roman" panose="02020603050405020304" pitchFamily="18" charset="0"/>
              </a:rPr>
              <a:t>wrong</a:t>
            </a:r>
            <a:r>
              <a:rPr lang="en-AU" sz="2800" b="1" dirty="0" smtClean="0">
                <a:latin typeface="Calibri" panose="020F0502020204030204" pitchFamily="34" charset="0"/>
                <a:ea typeface="Calibri" panose="020F0502020204030204" pitchFamily="34" charset="0"/>
                <a:cs typeface="Times New Roman" panose="02020603050405020304" pitchFamily="18" charset="0"/>
              </a:rPr>
              <a:t>. </a:t>
            </a:r>
          </a:p>
          <a:p>
            <a:pPr lvl="1">
              <a:lnSpc>
                <a:spcPct val="150000"/>
              </a:lnSpc>
              <a:spcAft>
                <a:spcPts val="800"/>
              </a:spcAft>
            </a:pPr>
            <a:r>
              <a:rPr lang="en-AU" sz="2200" b="1" dirty="0" smtClean="0">
                <a:latin typeface="Calibri" panose="020F0502020204030204" pitchFamily="34" charset="0"/>
                <a:ea typeface="Calibri" panose="020F0502020204030204" pitchFamily="34" charset="0"/>
                <a:cs typeface="Times New Roman" panose="02020603050405020304" pitchFamily="18" charset="0"/>
              </a:rPr>
              <a:t>Through His Sovereign Will revealed in the Bible</a:t>
            </a:r>
          </a:p>
          <a:p>
            <a:pPr lvl="1">
              <a:lnSpc>
                <a:spcPct val="150000"/>
              </a:lnSpc>
              <a:spcAft>
                <a:spcPts val="800"/>
              </a:spcAft>
            </a:pPr>
            <a:r>
              <a:rPr lang="en-AU" sz="2200" b="1" dirty="0" smtClean="0">
                <a:latin typeface="Calibri" panose="020F0502020204030204" pitchFamily="34" charset="0"/>
                <a:ea typeface="Calibri" panose="020F0502020204030204" pitchFamily="34" charset="0"/>
                <a:cs typeface="Times New Roman" panose="02020603050405020304" pitchFamily="18" charset="0"/>
              </a:rPr>
              <a:t>Through His Moral Will revealed in Godly prophesy</a:t>
            </a:r>
          </a:p>
          <a:p>
            <a:pPr lvl="1">
              <a:lnSpc>
                <a:spcPct val="150000"/>
              </a:lnSpc>
              <a:spcAft>
                <a:spcPts val="800"/>
              </a:spcAft>
            </a:pPr>
            <a:r>
              <a:rPr lang="en-AU" sz="2200" b="1" dirty="0" smtClean="0">
                <a:latin typeface="Calibri" panose="020F0502020204030204" pitchFamily="34" charset="0"/>
                <a:ea typeface="Calibri" panose="020F0502020204030204" pitchFamily="34" charset="0"/>
                <a:cs typeface="Times New Roman" panose="02020603050405020304" pitchFamily="18" charset="0"/>
              </a:rPr>
              <a:t>Through His Personal Will revealed to us as Individuals</a:t>
            </a:r>
            <a:endParaRPr lang="en-AU" sz="2200" b="1"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endParaRPr lang="en-AU" sz="2400" b="1"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endParaRPr lang="en-AU" sz="2400" b="1" dirty="0" smtClean="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AU" dirty="0"/>
          </a:p>
        </p:txBody>
      </p:sp>
      <p:sp>
        <p:nvSpPr>
          <p:cNvPr id="6" name="Slide Number Placeholder 5"/>
          <p:cNvSpPr>
            <a:spLocks noGrp="1"/>
          </p:cNvSpPr>
          <p:nvPr>
            <p:ph type="sldNum" sz="quarter" idx="12"/>
          </p:nvPr>
        </p:nvSpPr>
        <p:spPr/>
        <p:txBody>
          <a:bodyPr/>
          <a:lstStyle/>
          <a:p>
            <a:fld id="{E3A6FB5C-1888-4BAF-AAE1-D551813A41C3}" type="slidenum">
              <a:rPr lang="en-AU" smtClean="0"/>
              <a:t>16</a:t>
            </a:fld>
            <a:endParaRPr lang="en-AU" dirty="0"/>
          </a:p>
        </p:txBody>
      </p:sp>
    </p:spTree>
    <p:extLst>
      <p:ext uri="{BB962C8B-B14F-4D97-AF65-F5344CB8AC3E}">
        <p14:creationId xmlns:p14="http://schemas.microsoft.com/office/powerpoint/2010/main" val="4946871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Who are you following?</a:t>
            </a:r>
            <a:endParaRPr lang="en-AU" dirty="0"/>
          </a:p>
        </p:txBody>
      </p:sp>
      <p:sp>
        <p:nvSpPr>
          <p:cNvPr id="4" name="Content Placeholder 2"/>
          <p:cNvSpPr>
            <a:spLocks noGrp="1"/>
          </p:cNvSpPr>
          <p:nvPr>
            <p:ph idx="1"/>
          </p:nvPr>
        </p:nvSpPr>
        <p:spPr>
          <a:xfrm>
            <a:off x="2589212" y="2133600"/>
            <a:ext cx="9376646" cy="4493342"/>
          </a:xfrm>
        </p:spPr>
        <p:txBody>
          <a:bodyPr>
            <a:normAutofit lnSpcReduction="10000"/>
          </a:bodyPr>
          <a:lstStyle/>
          <a:p>
            <a:pPr>
              <a:lnSpc>
                <a:spcPct val="150000"/>
              </a:lnSpc>
              <a:spcAft>
                <a:spcPts val="800"/>
              </a:spcAft>
            </a:pPr>
            <a:r>
              <a:rPr lang="en-AU" sz="2400" b="1" dirty="0" smtClean="0">
                <a:latin typeface="Calibri" panose="020F0502020204030204" pitchFamily="34" charset="0"/>
                <a:ea typeface="Calibri" panose="020F0502020204030204" pitchFamily="34" charset="0"/>
                <a:cs typeface="Times New Roman" panose="02020603050405020304" pitchFamily="18" charset="0"/>
              </a:rPr>
              <a:t>The </a:t>
            </a:r>
            <a:r>
              <a:rPr lang="en-AU" sz="2400" b="1" dirty="0">
                <a:latin typeface="Calibri" panose="020F0502020204030204" pitchFamily="34" charset="0"/>
                <a:ea typeface="Calibri" panose="020F0502020204030204" pitchFamily="34" charset="0"/>
                <a:cs typeface="Times New Roman" panose="02020603050405020304" pitchFamily="18" charset="0"/>
              </a:rPr>
              <a:t>central goal of life is to give glory to God. A by-product may be that we feel good about ourselves, but that is not the </a:t>
            </a:r>
            <a:r>
              <a:rPr lang="en-AU" sz="2400" b="1" dirty="0" smtClean="0">
                <a:latin typeface="Calibri" panose="020F0502020204030204" pitchFamily="34" charset="0"/>
                <a:ea typeface="Calibri" panose="020F0502020204030204" pitchFamily="34" charset="0"/>
                <a:cs typeface="Times New Roman" panose="02020603050405020304" pitchFamily="18" charset="0"/>
              </a:rPr>
              <a:t>goal.</a:t>
            </a:r>
            <a:endParaRPr lang="en-AU" sz="2400" b="1"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AU" sz="2400" b="1" dirty="0" smtClean="0">
                <a:latin typeface="Calibri" panose="020F0502020204030204" pitchFamily="34" charset="0"/>
                <a:ea typeface="Calibri" panose="020F0502020204030204" pitchFamily="34" charset="0"/>
                <a:cs typeface="Times New Roman" panose="02020603050405020304" pitchFamily="18" charset="0"/>
              </a:rPr>
              <a:t>Our </a:t>
            </a:r>
            <a:r>
              <a:rPr lang="en-AU" sz="2400" b="1" dirty="0">
                <a:latin typeface="Calibri" panose="020F0502020204030204" pitchFamily="34" charset="0"/>
                <a:ea typeface="Calibri" panose="020F0502020204030204" pitchFamily="34" charset="0"/>
                <a:cs typeface="Times New Roman" panose="02020603050405020304" pitchFamily="18" charset="0"/>
              </a:rPr>
              <a:t>primary goal as believers is to be constantly in tune with God, following His leading and in daily fellowship with Him. </a:t>
            </a:r>
            <a:endParaRPr lang="en-AU" sz="2400" b="1" dirty="0" smtClean="0">
              <a:latin typeface="Calibri" panose="020F0502020204030204" pitchFamily="34" charset="0"/>
              <a:ea typeface="Calibri" panose="020F0502020204030204" pitchFamily="34" charset="0"/>
              <a:cs typeface="Times New Roman" panose="02020603050405020304" pitchFamily="18" charset="0"/>
            </a:endParaRPr>
          </a:p>
          <a:p>
            <a:pPr marL="0" indent="0">
              <a:lnSpc>
                <a:spcPct val="150000"/>
              </a:lnSpc>
              <a:spcAft>
                <a:spcPts val="800"/>
              </a:spcAft>
              <a:buNone/>
            </a:pPr>
            <a:r>
              <a:rPr lang="en-AU" sz="2800" b="1" i="1" baseline="30000" dirty="0">
                <a:latin typeface="Calibri" panose="020F0502020204030204" pitchFamily="34" charset="0"/>
                <a:cs typeface="Calibri" panose="020F0502020204030204" pitchFamily="34" charset="0"/>
              </a:rPr>
              <a:t>16 </a:t>
            </a:r>
            <a:r>
              <a:rPr lang="en-AU" sz="2800" i="1" dirty="0">
                <a:latin typeface="Calibri" panose="020F0502020204030204" pitchFamily="34" charset="0"/>
                <a:cs typeface="Calibri" panose="020F0502020204030204" pitchFamily="34" charset="0"/>
              </a:rPr>
              <a:t>Rejoice always, </a:t>
            </a:r>
            <a:r>
              <a:rPr lang="en-AU" sz="2800" b="1" i="1" baseline="30000" dirty="0">
                <a:latin typeface="Calibri" panose="020F0502020204030204" pitchFamily="34" charset="0"/>
                <a:cs typeface="Calibri" panose="020F0502020204030204" pitchFamily="34" charset="0"/>
              </a:rPr>
              <a:t>17 </a:t>
            </a:r>
            <a:r>
              <a:rPr lang="en-AU" sz="2800" i="1" dirty="0">
                <a:latin typeface="Calibri" panose="020F0502020204030204" pitchFamily="34" charset="0"/>
                <a:cs typeface="Calibri" panose="020F0502020204030204" pitchFamily="34" charset="0"/>
              </a:rPr>
              <a:t>pray continually, </a:t>
            </a:r>
            <a:r>
              <a:rPr lang="en-AU" sz="2800" b="1" i="1" baseline="30000" dirty="0">
                <a:latin typeface="Calibri" panose="020F0502020204030204" pitchFamily="34" charset="0"/>
                <a:cs typeface="Calibri" panose="020F0502020204030204" pitchFamily="34" charset="0"/>
              </a:rPr>
              <a:t>18 </a:t>
            </a:r>
            <a:r>
              <a:rPr lang="en-AU" sz="2800" i="1" dirty="0">
                <a:latin typeface="Calibri" panose="020F0502020204030204" pitchFamily="34" charset="0"/>
                <a:cs typeface="Calibri" panose="020F0502020204030204" pitchFamily="34" charset="0"/>
              </a:rPr>
              <a:t>give thanks in all circumstances; for this is God’s will for you in Christ Jesus</a:t>
            </a:r>
            <a:r>
              <a:rPr lang="en-AU" sz="2800" i="1" dirty="0" smtClean="0">
                <a:latin typeface="Calibri" panose="020F0502020204030204" pitchFamily="34" charset="0"/>
                <a:cs typeface="Calibri" panose="020F0502020204030204" pitchFamily="34" charset="0"/>
              </a:rPr>
              <a:t>. 1 Thessalonians 5:16-17</a:t>
            </a:r>
            <a:endParaRPr lang="en-AU" sz="2800" b="1" i="1" dirty="0">
              <a:latin typeface="Calibri" panose="020F0502020204030204" pitchFamily="34" charset="0"/>
              <a:ea typeface="Calibri" panose="020F0502020204030204" pitchFamily="34" charset="0"/>
              <a:cs typeface="Calibri" panose="020F0502020204030204" pitchFamily="34" charset="0"/>
            </a:endParaRPr>
          </a:p>
          <a:p>
            <a:pPr>
              <a:lnSpc>
                <a:spcPct val="150000"/>
              </a:lnSpc>
              <a:spcAft>
                <a:spcPts val="800"/>
              </a:spcAft>
            </a:pPr>
            <a:endParaRPr lang="en-AU" sz="2400" b="1"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endParaRPr lang="en-AU" sz="2400" b="1" dirty="0" smtClean="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AU" dirty="0"/>
          </a:p>
        </p:txBody>
      </p:sp>
      <p:sp>
        <p:nvSpPr>
          <p:cNvPr id="6" name="Slide Number Placeholder 5"/>
          <p:cNvSpPr>
            <a:spLocks noGrp="1"/>
          </p:cNvSpPr>
          <p:nvPr>
            <p:ph type="sldNum" sz="quarter" idx="12"/>
          </p:nvPr>
        </p:nvSpPr>
        <p:spPr/>
        <p:txBody>
          <a:bodyPr/>
          <a:lstStyle/>
          <a:p>
            <a:fld id="{E3A6FB5C-1888-4BAF-AAE1-D551813A41C3}" type="slidenum">
              <a:rPr lang="en-AU" smtClean="0"/>
              <a:t>17</a:t>
            </a:fld>
            <a:endParaRPr lang="en-AU" dirty="0"/>
          </a:p>
        </p:txBody>
      </p:sp>
    </p:spTree>
    <p:extLst>
      <p:ext uri="{BB962C8B-B14F-4D97-AF65-F5344CB8AC3E}">
        <p14:creationId xmlns:p14="http://schemas.microsoft.com/office/powerpoint/2010/main" val="27368356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Who are you following?</a:t>
            </a:r>
            <a:endParaRPr lang="en-AU" dirty="0"/>
          </a:p>
        </p:txBody>
      </p:sp>
      <p:sp>
        <p:nvSpPr>
          <p:cNvPr id="4" name="Content Placeholder 2"/>
          <p:cNvSpPr>
            <a:spLocks noGrp="1"/>
          </p:cNvSpPr>
          <p:nvPr>
            <p:ph idx="1"/>
          </p:nvPr>
        </p:nvSpPr>
        <p:spPr>
          <a:xfrm>
            <a:off x="2157984" y="1837944"/>
            <a:ext cx="9912096" cy="4928616"/>
          </a:xfrm>
        </p:spPr>
        <p:txBody>
          <a:bodyPr>
            <a:normAutofit fontScale="92500"/>
          </a:bodyPr>
          <a:lstStyle/>
          <a:p>
            <a:pPr>
              <a:lnSpc>
                <a:spcPct val="150000"/>
              </a:lnSpc>
              <a:spcAft>
                <a:spcPts val="800"/>
              </a:spcAft>
            </a:pPr>
            <a:r>
              <a:rPr lang="en-AU" sz="2800" b="1" dirty="0" smtClean="0">
                <a:latin typeface="Calibri" panose="020F0502020204030204" pitchFamily="34" charset="0"/>
                <a:ea typeface="Calibri" panose="020F0502020204030204" pitchFamily="34" charset="0"/>
                <a:cs typeface="Calibri" panose="020F0502020204030204" pitchFamily="34" charset="0"/>
              </a:rPr>
              <a:t>The consequences of doing wrong = the consequences of not believing and accepting His son. </a:t>
            </a:r>
            <a:r>
              <a:rPr lang="en-AU" sz="2800" b="1" dirty="0" smtClean="0">
                <a:latin typeface="Calibri" panose="020F0502020204030204" pitchFamily="34" charset="0"/>
                <a:cs typeface="Calibri" panose="020F0502020204030204" pitchFamily="34" charset="0"/>
              </a:rPr>
              <a:t>Jesus </a:t>
            </a:r>
            <a:r>
              <a:rPr lang="en-AU" sz="2800" b="1" dirty="0">
                <a:latin typeface="Calibri" panose="020F0502020204030204" pitchFamily="34" charset="0"/>
                <a:cs typeface="Calibri" panose="020F0502020204030204" pitchFamily="34" charset="0"/>
              </a:rPr>
              <a:t>clearly taught that sinners were condemned in sin and would perish and go to </a:t>
            </a:r>
            <a:r>
              <a:rPr lang="en-AU" sz="2800" b="1" dirty="0" smtClean="0">
                <a:latin typeface="Calibri" panose="020F0502020204030204" pitchFamily="34" charset="0"/>
                <a:cs typeface="Calibri" panose="020F0502020204030204" pitchFamily="34" charset="0"/>
              </a:rPr>
              <a:t>hell. </a:t>
            </a:r>
            <a:endParaRPr lang="en-AU" sz="2800" b="1" dirty="0" smtClean="0">
              <a:latin typeface="Calibri" panose="020F0502020204030204" pitchFamily="34" charset="0"/>
              <a:ea typeface="Calibri" panose="020F0502020204030204" pitchFamily="34" charset="0"/>
              <a:cs typeface="Calibri" panose="020F0502020204030204" pitchFamily="34" charset="0"/>
            </a:endParaRPr>
          </a:p>
          <a:p>
            <a:pPr marL="0" indent="0">
              <a:lnSpc>
                <a:spcPct val="150000"/>
              </a:lnSpc>
              <a:spcAft>
                <a:spcPts val="800"/>
              </a:spcAft>
              <a:buNone/>
            </a:pPr>
            <a:r>
              <a:rPr lang="en-AU" sz="2000" b="1" i="1" baseline="30000" dirty="0">
                <a:latin typeface="Calibri" panose="020F0502020204030204" pitchFamily="34" charset="0"/>
                <a:cs typeface="Calibri" panose="020F0502020204030204" pitchFamily="34" charset="0"/>
              </a:rPr>
              <a:t>16 </a:t>
            </a:r>
            <a:r>
              <a:rPr lang="en-AU" sz="2000" i="1" dirty="0">
                <a:latin typeface="Calibri" panose="020F0502020204030204" pitchFamily="34" charset="0"/>
                <a:cs typeface="Calibri" panose="020F0502020204030204" pitchFamily="34" charset="0"/>
              </a:rPr>
              <a:t>For God so loved the world that he gave his one and only Son, that whoever believes in him shall not perish but have eternal life. </a:t>
            </a:r>
            <a:r>
              <a:rPr lang="en-AU" sz="2000" b="1" i="1" baseline="30000" dirty="0">
                <a:latin typeface="Calibri" panose="020F0502020204030204" pitchFamily="34" charset="0"/>
                <a:cs typeface="Calibri" panose="020F0502020204030204" pitchFamily="34" charset="0"/>
              </a:rPr>
              <a:t>17 </a:t>
            </a:r>
            <a:r>
              <a:rPr lang="en-AU" sz="2000" i="1" dirty="0">
                <a:latin typeface="Calibri" panose="020F0502020204030204" pitchFamily="34" charset="0"/>
                <a:cs typeface="Calibri" panose="020F0502020204030204" pitchFamily="34" charset="0"/>
              </a:rPr>
              <a:t>For God did not send his Son into the world to condemn the world, but to save the world through him. </a:t>
            </a:r>
            <a:r>
              <a:rPr lang="en-AU" sz="2000" b="1" i="1" baseline="30000" dirty="0">
                <a:latin typeface="Calibri" panose="020F0502020204030204" pitchFamily="34" charset="0"/>
                <a:cs typeface="Calibri" panose="020F0502020204030204" pitchFamily="34" charset="0"/>
              </a:rPr>
              <a:t>18 </a:t>
            </a:r>
            <a:r>
              <a:rPr lang="en-AU" sz="2000" i="1" dirty="0">
                <a:latin typeface="Calibri" panose="020F0502020204030204" pitchFamily="34" charset="0"/>
                <a:cs typeface="Calibri" panose="020F0502020204030204" pitchFamily="34" charset="0"/>
              </a:rPr>
              <a:t>Whoever believes in him is not condemned, but whoever does not believe stands condemned already because they have not believed in the name of God’s one and only Son</a:t>
            </a:r>
            <a:r>
              <a:rPr lang="en-AU" sz="2000" i="1" dirty="0" smtClean="0">
                <a:latin typeface="Calibri" panose="020F0502020204030204" pitchFamily="34" charset="0"/>
                <a:cs typeface="Calibri" panose="020F0502020204030204" pitchFamily="34" charset="0"/>
              </a:rPr>
              <a:t>. John :16-18</a:t>
            </a:r>
            <a:endParaRPr lang="en-AU" sz="2000" b="1" i="1" dirty="0" smtClean="0">
              <a:latin typeface="Calibri" panose="020F0502020204030204" pitchFamily="34" charset="0"/>
              <a:ea typeface="Calibri" panose="020F0502020204030204" pitchFamily="34" charset="0"/>
              <a:cs typeface="Calibri" panose="020F0502020204030204" pitchFamily="34" charset="0"/>
            </a:endParaRPr>
          </a:p>
          <a:p>
            <a:pPr>
              <a:lnSpc>
                <a:spcPct val="150000"/>
              </a:lnSpc>
              <a:spcAft>
                <a:spcPts val="800"/>
              </a:spcAft>
            </a:pPr>
            <a:endParaRPr lang="en-AU" sz="2400" b="1" dirty="0" smtClean="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AU" dirty="0"/>
          </a:p>
        </p:txBody>
      </p:sp>
      <p:sp>
        <p:nvSpPr>
          <p:cNvPr id="6" name="Slide Number Placeholder 5"/>
          <p:cNvSpPr>
            <a:spLocks noGrp="1"/>
          </p:cNvSpPr>
          <p:nvPr>
            <p:ph type="sldNum" sz="quarter" idx="12"/>
          </p:nvPr>
        </p:nvSpPr>
        <p:spPr/>
        <p:txBody>
          <a:bodyPr/>
          <a:lstStyle/>
          <a:p>
            <a:fld id="{E3A6FB5C-1888-4BAF-AAE1-D551813A41C3}" type="slidenum">
              <a:rPr lang="en-AU" smtClean="0"/>
              <a:t>18</a:t>
            </a:fld>
            <a:endParaRPr lang="en-AU" dirty="0"/>
          </a:p>
        </p:txBody>
      </p:sp>
    </p:spTree>
    <p:extLst>
      <p:ext uri="{BB962C8B-B14F-4D97-AF65-F5344CB8AC3E}">
        <p14:creationId xmlns:p14="http://schemas.microsoft.com/office/powerpoint/2010/main" val="12166301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Who are you following?</a:t>
            </a:r>
            <a:endParaRPr lang="en-AU" dirty="0"/>
          </a:p>
        </p:txBody>
      </p:sp>
      <p:sp>
        <p:nvSpPr>
          <p:cNvPr id="4" name="Content Placeholder 2"/>
          <p:cNvSpPr>
            <a:spLocks noGrp="1"/>
          </p:cNvSpPr>
          <p:nvPr>
            <p:ph idx="1"/>
          </p:nvPr>
        </p:nvSpPr>
        <p:spPr>
          <a:xfrm>
            <a:off x="2589212" y="2133600"/>
            <a:ext cx="9376646" cy="4493342"/>
          </a:xfrm>
        </p:spPr>
        <p:txBody>
          <a:bodyPr>
            <a:normAutofit/>
          </a:bodyPr>
          <a:lstStyle/>
          <a:p>
            <a:pPr>
              <a:lnSpc>
                <a:spcPct val="150000"/>
              </a:lnSpc>
              <a:spcAft>
                <a:spcPts val="800"/>
              </a:spcAft>
            </a:pPr>
            <a:r>
              <a:rPr lang="en-AU" sz="2400" b="1" dirty="0" smtClean="0">
                <a:latin typeface="Calibri" panose="020F0502020204030204" pitchFamily="34" charset="0"/>
                <a:ea typeface="Calibri" panose="020F0502020204030204" pitchFamily="34" charset="0"/>
                <a:cs typeface="Times New Roman" panose="02020603050405020304" pitchFamily="18" charset="0"/>
              </a:rPr>
              <a:t>No </a:t>
            </a:r>
            <a:r>
              <a:rPr lang="en-AU" sz="2400" b="1" dirty="0">
                <a:latin typeface="Calibri" panose="020F0502020204030204" pitchFamily="34" charset="0"/>
                <a:ea typeface="Calibri" panose="020F0502020204030204" pitchFamily="34" charset="0"/>
                <a:cs typeface="Times New Roman" panose="02020603050405020304" pitchFamily="18" charset="0"/>
              </a:rPr>
              <a:t>one is good enough to go to heaven. </a:t>
            </a:r>
            <a:endParaRPr lang="en-AU" sz="2400" b="1"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AU" sz="2400" b="1" dirty="0" smtClean="0">
                <a:latin typeface="Calibri" panose="020F0502020204030204" pitchFamily="34" charset="0"/>
                <a:ea typeface="Calibri" panose="020F0502020204030204" pitchFamily="34" charset="0"/>
                <a:cs typeface="Times New Roman" panose="02020603050405020304" pitchFamily="18" charset="0"/>
              </a:rPr>
              <a:t>All </a:t>
            </a:r>
            <a:r>
              <a:rPr lang="en-AU" sz="2400" b="1" dirty="0">
                <a:latin typeface="Calibri" panose="020F0502020204030204" pitchFamily="34" charset="0"/>
                <a:ea typeface="Calibri" panose="020F0502020204030204" pitchFamily="34" charset="0"/>
                <a:cs typeface="Times New Roman" panose="02020603050405020304" pitchFamily="18" charset="0"/>
              </a:rPr>
              <a:t>have sinned and fall short of God’s glory (Romans 3:23</a:t>
            </a:r>
            <a:r>
              <a:rPr lang="en-AU" sz="2400" b="1" dirty="0" smtClean="0">
                <a:latin typeface="Calibri" panose="020F0502020204030204" pitchFamily="34" charset="0"/>
                <a:ea typeface="Calibri" panose="020F0502020204030204" pitchFamily="34" charset="0"/>
                <a:cs typeface="Times New Roman" panose="02020603050405020304" pitchFamily="18" charset="0"/>
              </a:rPr>
              <a:t>). That </a:t>
            </a:r>
            <a:r>
              <a:rPr lang="en-AU" sz="2400" b="1" dirty="0">
                <a:latin typeface="Calibri" panose="020F0502020204030204" pitchFamily="34" charset="0"/>
                <a:ea typeface="Calibri" panose="020F0502020204030204" pitchFamily="34" charset="0"/>
                <a:cs typeface="Times New Roman" panose="02020603050405020304" pitchFamily="18" charset="0"/>
              </a:rPr>
              <a:t>is why we need </a:t>
            </a:r>
            <a:r>
              <a:rPr lang="en-AU" sz="2400" b="1" dirty="0" smtClean="0">
                <a:latin typeface="Calibri" panose="020F0502020204030204" pitchFamily="34" charset="0"/>
                <a:ea typeface="Calibri" panose="020F0502020204030204" pitchFamily="34" charset="0"/>
                <a:cs typeface="Times New Roman" panose="02020603050405020304" pitchFamily="18" charset="0"/>
              </a:rPr>
              <a:t>Jesus</a:t>
            </a:r>
            <a:endParaRPr lang="en-AU" sz="24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50000"/>
              </a:lnSpc>
              <a:spcAft>
                <a:spcPts val="800"/>
              </a:spcAft>
              <a:buNone/>
            </a:pPr>
            <a:r>
              <a:rPr lang="en-AU" sz="2400" i="1" dirty="0" smtClean="0">
                <a:latin typeface="Calibri" panose="020F0502020204030204" pitchFamily="34" charset="0"/>
                <a:ea typeface="Calibri" panose="020F0502020204030204" pitchFamily="34" charset="0"/>
                <a:cs typeface="Times New Roman" panose="02020603050405020304" pitchFamily="18" charset="0"/>
              </a:rPr>
              <a:t>“‘</a:t>
            </a:r>
            <a:r>
              <a:rPr lang="en-AU" sz="2400" i="1" dirty="0">
                <a:latin typeface="Calibri" panose="020F0502020204030204" pitchFamily="34" charset="0"/>
                <a:ea typeface="Calibri" panose="020F0502020204030204" pitchFamily="34" charset="0"/>
                <a:cs typeface="Times New Roman" panose="02020603050405020304" pitchFamily="18" charset="0"/>
              </a:rPr>
              <a:t>He himself bore our sins’ in his body on the cross, so that we might die to sins and live for righteousness; ‘by his wounds you have been healed’” (1 Peter 2:24).</a:t>
            </a:r>
          </a:p>
          <a:p>
            <a:pPr>
              <a:lnSpc>
                <a:spcPct val="150000"/>
              </a:lnSpc>
              <a:spcAft>
                <a:spcPts val="800"/>
              </a:spcAft>
            </a:pPr>
            <a:endParaRPr lang="en-AU" sz="2400" b="1"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endParaRPr lang="en-AU" sz="2400" b="1" dirty="0" smtClean="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AU" dirty="0"/>
          </a:p>
        </p:txBody>
      </p:sp>
      <p:sp>
        <p:nvSpPr>
          <p:cNvPr id="6" name="Slide Number Placeholder 5"/>
          <p:cNvSpPr>
            <a:spLocks noGrp="1"/>
          </p:cNvSpPr>
          <p:nvPr>
            <p:ph type="sldNum" sz="quarter" idx="12"/>
          </p:nvPr>
        </p:nvSpPr>
        <p:spPr/>
        <p:txBody>
          <a:bodyPr/>
          <a:lstStyle/>
          <a:p>
            <a:fld id="{E3A6FB5C-1888-4BAF-AAE1-D551813A41C3}" type="slidenum">
              <a:rPr lang="en-AU" smtClean="0"/>
              <a:t>19</a:t>
            </a:fld>
            <a:endParaRPr lang="en-AU" dirty="0"/>
          </a:p>
        </p:txBody>
      </p:sp>
    </p:spTree>
    <p:extLst>
      <p:ext uri="{BB962C8B-B14F-4D97-AF65-F5344CB8AC3E}">
        <p14:creationId xmlns:p14="http://schemas.microsoft.com/office/powerpoint/2010/main" val="3633942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True prophets and teachers (end of Chapter 1)</a:t>
            </a:r>
            <a:endParaRPr lang="en-AU" dirty="0"/>
          </a:p>
        </p:txBody>
      </p:sp>
      <p:sp>
        <p:nvSpPr>
          <p:cNvPr id="3" name="Content Placeholder 2"/>
          <p:cNvSpPr>
            <a:spLocks noGrp="1"/>
          </p:cNvSpPr>
          <p:nvPr>
            <p:ph idx="1"/>
          </p:nvPr>
        </p:nvSpPr>
        <p:spPr>
          <a:xfrm>
            <a:off x="2589212" y="2133600"/>
            <a:ext cx="9376646" cy="4493342"/>
          </a:xfrm>
        </p:spPr>
        <p:txBody>
          <a:bodyPr>
            <a:normAutofit fontScale="92500"/>
          </a:bodyPr>
          <a:lstStyle/>
          <a:p>
            <a:pPr>
              <a:lnSpc>
                <a:spcPct val="150000"/>
              </a:lnSpc>
              <a:spcAft>
                <a:spcPts val="800"/>
              </a:spcAft>
            </a:pPr>
            <a:r>
              <a:rPr lang="en-AU" sz="2400" dirty="0">
                <a:latin typeface="Calibri" panose="020F0502020204030204" pitchFamily="34" charset="0"/>
                <a:ea typeface="Calibri" panose="020F0502020204030204" pitchFamily="34" charset="0"/>
                <a:cs typeface="Times New Roman" panose="02020603050405020304" pitchFamily="18" charset="0"/>
              </a:rPr>
              <a:t>Spiritual gift of </a:t>
            </a:r>
            <a:r>
              <a:rPr lang="en-AU" sz="2400" dirty="0" smtClean="0">
                <a:latin typeface="Calibri" panose="020F0502020204030204" pitchFamily="34" charset="0"/>
                <a:ea typeface="Calibri" panose="020F0502020204030204" pitchFamily="34" charset="0"/>
                <a:cs typeface="Times New Roman" panose="02020603050405020304" pitchFamily="18" charset="0"/>
              </a:rPr>
              <a:t>prophecy/teaching </a:t>
            </a:r>
            <a:r>
              <a:rPr lang="en-AU" sz="2400" dirty="0">
                <a:latin typeface="Calibri" panose="020F0502020204030204" pitchFamily="34" charset="0"/>
                <a:ea typeface="Calibri" panose="020F0502020204030204" pitchFamily="34" charset="0"/>
                <a:cs typeface="Times New Roman" panose="02020603050405020304" pitchFamily="18" charset="0"/>
              </a:rPr>
              <a:t>is listed among the gifts of the Spirit in 1 Corinthians 12:10 and Romans 12:6.</a:t>
            </a:r>
          </a:p>
          <a:p>
            <a:pPr>
              <a:lnSpc>
                <a:spcPct val="150000"/>
              </a:lnSpc>
              <a:spcAft>
                <a:spcPts val="800"/>
              </a:spcAft>
            </a:pPr>
            <a:r>
              <a:rPr lang="en-AU" sz="2400" dirty="0">
                <a:latin typeface="Calibri" panose="020F0502020204030204" pitchFamily="34" charset="0"/>
                <a:ea typeface="Calibri" panose="020F0502020204030204" pitchFamily="34" charset="0"/>
                <a:cs typeface="Times New Roman" panose="02020603050405020304" pitchFamily="18" charset="0"/>
              </a:rPr>
              <a:t>True prophets complement the </a:t>
            </a:r>
            <a:r>
              <a:rPr lang="en-AU" sz="2400" i="1" dirty="0">
                <a:latin typeface="Calibri" panose="020F0502020204030204" pitchFamily="34" charset="0"/>
                <a:ea typeface="Calibri" panose="020F0502020204030204" pitchFamily="34" charset="0"/>
                <a:cs typeface="Times New Roman" panose="02020603050405020304" pitchFamily="18" charset="0"/>
              </a:rPr>
              <a:t>written</a:t>
            </a:r>
            <a:r>
              <a:rPr lang="en-AU" sz="2400" dirty="0">
                <a:latin typeface="Calibri" panose="020F0502020204030204" pitchFamily="34" charset="0"/>
                <a:ea typeface="Calibri" panose="020F0502020204030204" pitchFamily="34" charset="0"/>
                <a:cs typeface="Times New Roman" panose="02020603050405020304" pitchFamily="18" charset="0"/>
              </a:rPr>
              <a:t> word of </a:t>
            </a:r>
            <a:r>
              <a:rPr lang="en-AU" sz="2400" dirty="0" smtClean="0">
                <a:latin typeface="Calibri" panose="020F0502020204030204" pitchFamily="34" charset="0"/>
                <a:ea typeface="Calibri" panose="020F0502020204030204" pitchFamily="34" charset="0"/>
                <a:cs typeface="Times New Roman" panose="02020603050405020304" pitchFamily="18" charset="0"/>
              </a:rPr>
              <a:t>God </a:t>
            </a:r>
            <a:r>
              <a:rPr lang="en-AU" sz="2400" dirty="0">
                <a:latin typeface="Calibri" panose="020F0502020204030204" pitchFamily="34" charset="0"/>
                <a:ea typeface="Calibri" panose="020F0502020204030204" pitchFamily="34" charset="0"/>
                <a:cs typeface="Times New Roman" panose="02020603050405020304" pitchFamily="18" charset="0"/>
              </a:rPr>
              <a:t>by </a:t>
            </a:r>
            <a:r>
              <a:rPr lang="en-AU" sz="2400" i="1" dirty="0" smtClean="0">
                <a:latin typeface="Calibri" panose="020F0502020204030204" pitchFamily="34" charset="0"/>
                <a:ea typeface="Calibri" panose="020F0502020204030204" pitchFamily="34" charset="0"/>
                <a:cs typeface="Times New Roman" panose="02020603050405020304" pitchFamily="18" charset="0"/>
              </a:rPr>
              <a:t>conveying</a:t>
            </a:r>
            <a:r>
              <a:rPr lang="en-AU" sz="2400" dirty="0" smtClean="0">
                <a:latin typeface="Calibri" panose="020F0502020204030204" pitchFamily="34" charset="0"/>
                <a:ea typeface="Calibri" panose="020F0502020204030204" pitchFamily="34" charset="0"/>
                <a:cs typeface="Times New Roman" panose="02020603050405020304" pitchFamily="18" charset="0"/>
              </a:rPr>
              <a:t> </a:t>
            </a:r>
            <a:r>
              <a:rPr lang="en-AU" sz="2400" dirty="0">
                <a:latin typeface="Calibri" panose="020F0502020204030204" pitchFamily="34" charset="0"/>
                <a:ea typeface="Calibri" panose="020F0502020204030204" pitchFamily="34" charset="0"/>
                <a:cs typeface="Times New Roman" panose="02020603050405020304" pitchFamily="18" charset="0"/>
              </a:rPr>
              <a:t>words from God through the power of the Holy Spirit. </a:t>
            </a:r>
          </a:p>
          <a:p>
            <a:pPr>
              <a:lnSpc>
                <a:spcPct val="150000"/>
              </a:lnSpc>
              <a:spcAft>
                <a:spcPts val="800"/>
              </a:spcAft>
            </a:pPr>
            <a:r>
              <a:rPr lang="en-AU" sz="2400" dirty="0">
                <a:latin typeface="Calibri" panose="020F0502020204030204" pitchFamily="34" charset="0"/>
                <a:ea typeface="Calibri" panose="020F0502020204030204" pitchFamily="34" charset="0"/>
                <a:cs typeface="Times New Roman" panose="02020603050405020304" pitchFamily="18" charset="0"/>
              </a:rPr>
              <a:t>Those words will never contradict or be a substitute for God’s written word. Rather, </a:t>
            </a:r>
            <a:r>
              <a:rPr lang="en-AU" sz="2400" dirty="0" smtClean="0">
                <a:latin typeface="Calibri" panose="020F0502020204030204" pitchFamily="34" charset="0"/>
                <a:ea typeface="Calibri" panose="020F0502020204030204" pitchFamily="34" charset="0"/>
                <a:cs typeface="Times New Roman" panose="02020603050405020304" pitchFamily="18" charset="0"/>
              </a:rPr>
              <a:t>as </a:t>
            </a:r>
            <a:r>
              <a:rPr lang="en-AU" sz="2400" i="1" dirty="0" smtClean="0">
                <a:latin typeface="Calibri" panose="020F0502020204030204" pitchFamily="34" charset="0"/>
                <a:ea typeface="Calibri" panose="020F0502020204030204" pitchFamily="34" charset="0"/>
                <a:cs typeface="Times New Roman" panose="02020603050405020304" pitchFamily="18" charset="0"/>
              </a:rPr>
              <a:t>direct </a:t>
            </a:r>
            <a:r>
              <a:rPr lang="en-AU" sz="2400" i="1" dirty="0">
                <a:latin typeface="Calibri" panose="020F0502020204030204" pitchFamily="34" charset="0"/>
                <a:ea typeface="Calibri" panose="020F0502020204030204" pitchFamily="34" charset="0"/>
                <a:cs typeface="Times New Roman" panose="02020603050405020304" pitchFamily="18" charset="0"/>
              </a:rPr>
              <a:t>revelations </a:t>
            </a:r>
            <a:r>
              <a:rPr lang="en-AU" sz="2400" dirty="0">
                <a:latin typeface="Calibri" panose="020F0502020204030204" pitchFamily="34" charset="0"/>
                <a:ea typeface="Calibri" panose="020F0502020204030204" pitchFamily="34" charset="0"/>
                <a:cs typeface="Times New Roman" panose="02020603050405020304" pitchFamily="18" charset="0"/>
              </a:rPr>
              <a:t>from God, </a:t>
            </a:r>
            <a:r>
              <a:rPr lang="en-AU" sz="2400" dirty="0" smtClean="0">
                <a:latin typeface="Calibri" panose="020F0502020204030204" pitchFamily="34" charset="0"/>
                <a:ea typeface="Calibri" panose="020F0502020204030204" pitchFamily="34" charset="0"/>
                <a:cs typeface="Times New Roman" panose="02020603050405020304" pitchFamily="18" charset="0"/>
              </a:rPr>
              <a:t>they complement, clarify and where necessary contemporise </a:t>
            </a:r>
            <a:r>
              <a:rPr lang="en-AU" sz="2400" dirty="0">
                <a:latin typeface="Calibri" panose="020F0502020204030204" pitchFamily="34" charset="0"/>
                <a:ea typeface="Calibri" panose="020F0502020204030204" pitchFamily="34" charset="0"/>
                <a:cs typeface="Times New Roman" panose="02020603050405020304" pitchFamily="18" charset="0"/>
              </a:rPr>
              <a:t>(make relevant for the current day) Biblical truth.</a:t>
            </a:r>
          </a:p>
          <a:p>
            <a:pPr marL="0" indent="0">
              <a:buNone/>
            </a:pPr>
            <a:endParaRPr lang="en-AU" dirty="0"/>
          </a:p>
        </p:txBody>
      </p:sp>
      <p:sp>
        <p:nvSpPr>
          <p:cNvPr id="7" name="Slide Number Placeholder 6"/>
          <p:cNvSpPr>
            <a:spLocks noGrp="1"/>
          </p:cNvSpPr>
          <p:nvPr>
            <p:ph type="sldNum" sz="quarter" idx="12"/>
          </p:nvPr>
        </p:nvSpPr>
        <p:spPr/>
        <p:txBody>
          <a:bodyPr/>
          <a:lstStyle/>
          <a:p>
            <a:fld id="{E3A6FB5C-1888-4BAF-AAE1-D551813A41C3}" type="slidenum">
              <a:rPr lang="en-AU" smtClean="0"/>
              <a:t>2</a:t>
            </a:fld>
            <a:endParaRPr lang="en-AU" dirty="0"/>
          </a:p>
        </p:txBody>
      </p:sp>
    </p:spTree>
    <p:extLst>
      <p:ext uri="{BB962C8B-B14F-4D97-AF65-F5344CB8AC3E}">
        <p14:creationId xmlns:p14="http://schemas.microsoft.com/office/powerpoint/2010/main" val="3603986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False prophets and teachers </a:t>
            </a:r>
            <a:r>
              <a:rPr lang="en-AU" dirty="0" smtClean="0"/>
              <a:t/>
            </a:r>
            <a:br>
              <a:rPr lang="en-AU" dirty="0" smtClean="0"/>
            </a:br>
            <a:r>
              <a:rPr lang="en-AU" dirty="0" smtClean="0"/>
              <a:t>(</a:t>
            </a:r>
            <a:r>
              <a:rPr lang="en-AU" dirty="0" smtClean="0"/>
              <a:t>start of Chapter </a:t>
            </a:r>
            <a:r>
              <a:rPr lang="en-AU" dirty="0" smtClean="0"/>
              <a:t>2, verses 1-3)</a:t>
            </a:r>
            <a:endParaRPr lang="en-AU" dirty="0"/>
          </a:p>
        </p:txBody>
      </p:sp>
      <p:sp>
        <p:nvSpPr>
          <p:cNvPr id="3" name="Content Placeholder 2"/>
          <p:cNvSpPr>
            <a:spLocks noGrp="1"/>
          </p:cNvSpPr>
          <p:nvPr>
            <p:ph idx="1"/>
          </p:nvPr>
        </p:nvSpPr>
        <p:spPr>
          <a:xfrm>
            <a:off x="2589212" y="2133600"/>
            <a:ext cx="9376646" cy="4493342"/>
          </a:xfrm>
        </p:spPr>
        <p:txBody>
          <a:bodyPr>
            <a:normAutofit/>
          </a:bodyPr>
          <a:lstStyle/>
          <a:p>
            <a:pPr marL="0" indent="0">
              <a:lnSpc>
                <a:spcPct val="150000"/>
              </a:lnSpc>
              <a:spcAft>
                <a:spcPts val="800"/>
              </a:spcAft>
              <a:buNone/>
            </a:pPr>
            <a:r>
              <a:rPr lang="en-AU" sz="2400" i="1" dirty="0" smtClean="0">
                <a:latin typeface="Calibri" panose="020F0502020204030204" pitchFamily="34" charset="0"/>
                <a:ea typeface="Calibri" panose="020F0502020204030204" pitchFamily="34" charset="0"/>
                <a:cs typeface="Times New Roman" panose="02020603050405020304" pitchFamily="18" charset="0"/>
              </a:rPr>
              <a:t>But </a:t>
            </a:r>
            <a:r>
              <a:rPr lang="en-AU" sz="2400" i="1" dirty="0">
                <a:latin typeface="Calibri" panose="020F0502020204030204" pitchFamily="34" charset="0"/>
                <a:ea typeface="Calibri" panose="020F0502020204030204" pitchFamily="34" charset="0"/>
                <a:cs typeface="Times New Roman" panose="02020603050405020304" pitchFamily="18" charset="0"/>
              </a:rPr>
              <a:t>there were also false prophets among the people, just as there will be false teachers among you. They will secretly introduce destructive heresies, even denying the sovereign Lord who bought them—bringing swift destruction on themselves. 2 Many will follow their depraved conduct and will bring the way of truth into disrepute. 3 In their greed these teachers will exploit you with fabricated stories. Their condemnation has long been hanging over them, and their destruction has not been sleeping.</a:t>
            </a:r>
            <a:endParaRPr lang="en-AU" i="1" dirty="0"/>
          </a:p>
        </p:txBody>
      </p:sp>
      <p:sp>
        <p:nvSpPr>
          <p:cNvPr id="6" name="Slide Number Placeholder 5"/>
          <p:cNvSpPr>
            <a:spLocks noGrp="1"/>
          </p:cNvSpPr>
          <p:nvPr>
            <p:ph type="sldNum" sz="quarter" idx="12"/>
          </p:nvPr>
        </p:nvSpPr>
        <p:spPr/>
        <p:txBody>
          <a:bodyPr/>
          <a:lstStyle/>
          <a:p>
            <a:fld id="{E3A6FB5C-1888-4BAF-AAE1-D551813A41C3}" type="slidenum">
              <a:rPr lang="en-AU" smtClean="0"/>
              <a:t>3</a:t>
            </a:fld>
            <a:endParaRPr lang="en-AU" dirty="0"/>
          </a:p>
        </p:txBody>
      </p:sp>
    </p:spTree>
    <p:extLst>
      <p:ext uri="{BB962C8B-B14F-4D97-AF65-F5344CB8AC3E}">
        <p14:creationId xmlns:p14="http://schemas.microsoft.com/office/powerpoint/2010/main" val="2007231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Three questions for today</a:t>
            </a:r>
            <a:endParaRPr lang="en-AU" dirty="0"/>
          </a:p>
        </p:txBody>
      </p:sp>
      <p:sp>
        <p:nvSpPr>
          <p:cNvPr id="3" name="Content Placeholder 2"/>
          <p:cNvSpPr>
            <a:spLocks noGrp="1"/>
          </p:cNvSpPr>
          <p:nvPr>
            <p:ph idx="1"/>
          </p:nvPr>
        </p:nvSpPr>
        <p:spPr>
          <a:xfrm>
            <a:off x="2589212" y="2133600"/>
            <a:ext cx="9376646" cy="4493342"/>
          </a:xfrm>
        </p:spPr>
        <p:txBody>
          <a:bodyPr>
            <a:normAutofit/>
          </a:bodyPr>
          <a:lstStyle/>
          <a:p>
            <a:pPr>
              <a:lnSpc>
                <a:spcPct val="150000"/>
              </a:lnSpc>
              <a:spcAft>
                <a:spcPts val="800"/>
              </a:spcAft>
            </a:pPr>
            <a:r>
              <a:rPr lang="en-AU" sz="2800" dirty="0">
                <a:latin typeface="Calibri" panose="020F0502020204030204" pitchFamily="34" charset="0"/>
                <a:ea typeface="Calibri" panose="020F0502020204030204" pitchFamily="34" charset="0"/>
                <a:cs typeface="Times New Roman" panose="02020603050405020304" pitchFamily="18" charset="0"/>
              </a:rPr>
              <a:t>1.	What do false prophets look like? (verses 1-3)</a:t>
            </a:r>
          </a:p>
          <a:p>
            <a:pPr>
              <a:lnSpc>
                <a:spcPct val="150000"/>
              </a:lnSpc>
              <a:spcAft>
                <a:spcPts val="800"/>
              </a:spcAft>
            </a:pPr>
            <a:r>
              <a:rPr lang="en-AU" sz="2800" dirty="0">
                <a:latin typeface="Calibri" panose="020F0502020204030204" pitchFamily="34" charset="0"/>
                <a:ea typeface="Calibri" panose="020F0502020204030204" pitchFamily="34" charset="0"/>
                <a:cs typeface="Times New Roman" panose="02020603050405020304" pitchFamily="18" charset="0"/>
              </a:rPr>
              <a:t>2.	Will there be a judgement? (verses 4-10)</a:t>
            </a:r>
          </a:p>
          <a:p>
            <a:pPr>
              <a:lnSpc>
                <a:spcPct val="150000"/>
              </a:lnSpc>
              <a:spcAft>
                <a:spcPts val="800"/>
              </a:spcAft>
            </a:pPr>
            <a:r>
              <a:rPr lang="en-AU" sz="2800" dirty="0">
                <a:latin typeface="Calibri" panose="020F0502020204030204" pitchFamily="34" charset="0"/>
                <a:ea typeface="Calibri" panose="020F0502020204030204" pitchFamily="34" charset="0"/>
                <a:cs typeface="Times New Roman" panose="02020603050405020304" pitchFamily="18" charset="0"/>
              </a:rPr>
              <a:t>3.	Who are you following? </a:t>
            </a:r>
          </a:p>
          <a:p>
            <a:pPr marL="0" indent="0">
              <a:buNone/>
            </a:pPr>
            <a:endParaRPr lang="en-AU" dirty="0"/>
          </a:p>
        </p:txBody>
      </p:sp>
      <p:sp>
        <p:nvSpPr>
          <p:cNvPr id="6" name="Slide Number Placeholder 5"/>
          <p:cNvSpPr>
            <a:spLocks noGrp="1"/>
          </p:cNvSpPr>
          <p:nvPr>
            <p:ph type="sldNum" sz="quarter" idx="12"/>
          </p:nvPr>
        </p:nvSpPr>
        <p:spPr/>
        <p:txBody>
          <a:bodyPr/>
          <a:lstStyle/>
          <a:p>
            <a:fld id="{E3A6FB5C-1888-4BAF-AAE1-D551813A41C3}" type="slidenum">
              <a:rPr lang="en-AU" smtClean="0"/>
              <a:t>4</a:t>
            </a:fld>
            <a:endParaRPr lang="en-AU" dirty="0"/>
          </a:p>
        </p:txBody>
      </p:sp>
    </p:spTree>
    <p:extLst>
      <p:ext uri="{BB962C8B-B14F-4D97-AF65-F5344CB8AC3E}">
        <p14:creationId xmlns:p14="http://schemas.microsoft.com/office/powerpoint/2010/main" val="3547981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do false prophets look like? (1-3)</a:t>
            </a:r>
            <a:endParaRPr lang="en-AU" dirty="0"/>
          </a:p>
        </p:txBody>
      </p:sp>
      <p:sp>
        <p:nvSpPr>
          <p:cNvPr id="4" name="Content Placeholder 2"/>
          <p:cNvSpPr>
            <a:spLocks noGrp="1"/>
          </p:cNvSpPr>
          <p:nvPr>
            <p:ph idx="1"/>
          </p:nvPr>
        </p:nvSpPr>
        <p:spPr>
          <a:xfrm>
            <a:off x="2589212" y="2133600"/>
            <a:ext cx="9376646" cy="4493342"/>
          </a:xfrm>
        </p:spPr>
        <p:txBody>
          <a:bodyPr>
            <a:normAutofit fontScale="70000" lnSpcReduction="20000"/>
          </a:bodyPr>
          <a:lstStyle/>
          <a:p>
            <a:pPr>
              <a:lnSpc>
                <a:spcPct val="150000"/>
              </a:lnSpc>
              <a:spcAft>
                <a:spcPts val="800"/>
              </a:spcAft>
            </a:pPr>
            <a:r>
              <a:rPr lang="en-AU" sz="3300" b="1" dirty="0" smtClean="0">
                <a:latin typeface="Calibri" panose="020F0502020204030204" pitchFamily="34" charset="0"/>
                <a:ea typeface="Calibri" panose="020F0502020204030204" pitchFamily="34" charset="0"/>
                <a:cs typeface="Times New Roman" panose="02020603050405020304" pitchFamily="18" charset="0"/>
              </a:rPr>
              <a:t>Among you</a:t>
            </a:r>
            <a:r>
              <a:rPr lang="en-AU" sz="3300" dirty="0" smtClean="0">
                <a:latin typeface="Calibri" panose="020F0502020204030204" pitchFamily="34" charset="0"/>
                <a:ea typeface="Calibri" panose="020F0502020204030204" pitchFamily="34" charset="0"/>
                <a:cs typeface="Times New Roman" panose="02020603050405020304" pitchFamily="18" charset="0"/>
              </a:rPr>
              <a:t>: False </a:t>
            </a:r>
            <a:r>
              <a:rPr lang="en-AU" sz="3300" dirty="0">
                <a:latin typeface="Calibri" panose="020F0502020204030204" pitchFamily="34" charset="0"/>
                <a:ea typeface="Calibri" panose="020F0502020204030204" pitchFamily="34" charset="0"/>
                <a:cs typeface="Times New Roman" panose="02020603050405020304" pitchFamily="18" charset="0"/>
              </a:rPr>
              <a:t>teachers </a:t>
            </a:r>
            <a:r>
              <a:rPr lang="en-AU" sz="3300" dirty="0" smtClean="0">
                <a:latin typeface="Calibri" panose="020F0502020204030204" pitchFamily="34" charset="0"/>
                <a:ea typeface="Calibri" panose="020F0502020204030204" pitchFamily="34" charset="0"/>
                <a:cs typeface="Times New Roman" panose="02020603050405020304" pitchFamily="18" charset="0"/>
              </a:rPr>
              <a:t>nearly always work </a:t>
            </a:r>
            <a:r>
              <a:rPr lang="en-AU" sz="3300" dirty="0">
                <a:latin typeface="Calibri" panose="020F0502020204030204" pitchFamily="34" charset="0"/>
                <a:ea typeface="Calibri" panose="020F0502020204030204" pitchFamily="34" charset="0"/>
                <a:cs typeface="Times New Roman" panose="02020603050405020304" pitchFamily="18" charset="0"/>
              </a:rPr>
              <a:t>among bible-believing Christians. </a:t>
            </a:r>
            <a:r>
              <a:rPr lang="en-AU" sz="3300" dirty="0" smtClean="0">
                <a:latin typeface="Calibri" panose="020F0502020204030204" pitchFamily="34" charset="0"/>
                <a:ea typeface="Calibri" panose="020F0502020204030204" pitchFamily="34" charset="0"/>
                <a:cs typeface="Times New Roman" panose="02020603050405020304" pitchFamily="18" charset="0"/>
              </a:rPr>
              <a:t>And often do so successfully!</a:t>
            </a:r>
            <a:endParaRPr lang="en-AU" sz="330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AU" sz="3300" b="1" dirty="0" smtClean="0">
                <a:latin typeface="Calibri" panose="020F0502020204030204" pitchFamily="34" charset="0"/>
                <a:ea typeface="Calibri" panose="020F0502020204030204" pitchFamily="34" charset="0"/>
                <a:cs typeface="Times New Roman" panose="02020603050405020304" pitchFamily="18" charset="0"/>
              </a:rPr>
              <a:t>Working secretly</a:t>
            </a:r>
            <a:r>
              <a:rPr lang="en-AU" sz="3300" dirty="0" smtClean="0">
                <a:latin typeface="Calibri" panose="020F0502020204030204" pitchFamily="34" charset="0"/>
                <a:ea typeface="Calibri" panose="020F0502020204030204" pitchFamily="34" charset="0"/>
                <a:cs typeface="Times New Roman" panose="02020603050405020304" pitchFamily="18" charset="0"/>
              </a:rPr>
              <a:t>: Their </a:t>
            </a:r>
            <a:r>
              <a:rPr lang="en-AU" sz="3300" dirty="0">
                <a:latin typeface="Calibri" panose="020F0502020204030204" pitchFamily="34" charset="0"/>
                <a:ea typeface="Calibri" panose="020F0502020204030204" pitchFamily="34" charset="0"/>
                <a:cs typeface="Times New Roman" panose="02020603050405020304" pitchFamily="18" charset="0"/>
              </a:rPr>
              <a:t>teaching </a:t>
            </a:r>
            <a:r>
              <a:rPr lang="en-AU" sz="3300" dirty="0" smtClean="0">
                <a:latin typeface="Calibri" panose="020F0502020204030204" pitchFamily="34" charset="0"/>
                <a:ea typeface="Calibri" panose="020F0502020204030204" pitchFamily="34" charset="0"/>
                <a:cs typeface="Times New Roman" panose="02020603050405020304" pitchFamily="18" charset="0"/>
              </a:rPr>
              <a:t>isn’t </a:t>
            </a:r>
            <a:r>
              <a:rPr lang="en-AU" sz="3300" dirty="0">
                <a:latin typeface="Calibri" panose="020F0502020204030204" pitchFamily="34" charset="0"/>
                <a:ea typeface="Calibri" panose="020F0502020204030204" pitchFamily="34" charset="0"/>
                <a:cs typeface="Times New Roman" panose="02020603050405020304" pitchFamily="18" charset="0"/>
              </a:rPr>
              <a:t>secret, but the </a:t>
            </a:r>
            <a:r>
              <a:rPr lang="en-AU" sz="3300" dirty="0" smtClean="0">
                <a:latin typeface="Calibri" panose="020F0502020204030204" pitchFamily="34" charset="0"/>
                <a:ea typeface="Calibri" panose="020F0502020204030204" pitchFamily="34" charset="0"/>
                <a:cs typeface="Times New Roman" panose="02020603050405020304" pitchFamily="18" charset="0"/>
              </a:rPr>
              <a:t>deceiving/lying  </a:t>
            </a:r>
            <a:r>
              <a:rPr lang="en-AU" sz="3300" dirty="0">
                <a:latin typeface="Calibri" panose="020F0502020204030204" pitchFamily="34" charset="0"/>
                <a:ea typeface="Calibri" panose="020F0502020204030204" pitchFamily="34" charset="0"/>
                <a:cs typeface="Times New Roman" panose="02020603050405020304" pitchFamily="18" charset="0"/>
              </a:rPr>
              <a:t>nature of their teaching is hidden. No false teacher ever announces </a:t>
            </a:r>
            <a:r>
              <a:rPr lang="en-AU" sz="3300" dirty="0" smtClean="0">
                <a:latin typeface="Calibri" panose="020F0502020204030204" pitchFamily="34" charset="0"/>
                <a:ea typeface="Calibri" panose="020F0502020204030204" pitchFamily="34" charset="0"/>
                <a:cs typeface="Times New Roman" panose="02020603050405020304" pitchFamily="18" charset="0"/>
              </a:rPr>
              <a:t>themselves.</a:t>
            </a:r>
            <a:endParaRPr lang="en-AU" sz="330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AU" sz="3300" b="1" dirty="0" smtClean="0">
                <a:latin typeface="Calibri" panose="020F0502020204030204" pitchFamily="34" charset="0"/>
                <a:ea typeface="Calibri" panose="020F0502020204030204" pitchFamily="34" charset="0"/>
                <a:cs typeface="Times New Roman" panose="02020603050405020304" pitchFamily="18" charset="0"/>
              </a:rPr>
              <a:t>Destructive heresies</a:t>
            </a:r>
            <a:r>
              <a:rPr lang="en-AU" sz="3300" dirty="0" smtClean="0">
                <a:latin typeface="Calibri" panose="020F0502020204030204" pitchFamily="34" charset="0"/>
                <a:ea typeface="Calibri" panose="020F0502020204030204" pitchFamily="34" charset="0"/>
                <a:cs typeface="Times New Roman" panose="02020603050405020304" pitchFamily="18" charset="0"/>
              </a:rPr>
              <a:t>: </a:t>
            </a:r>
            <a:r>
              <a:rPr lang="en-AU" sz="3300" dirty="0">
                <a:latin typeface="Calibri" panose="020F0502020204030204" pitchFamily="34" charset="0"/>
                <a:ea typeface="Calibri" panose="020F0502020204030204" pitchFamily="34" charset="0"/>
                <a:cs typeface="Times New Roman" panose="02020603050405020304" pitchFamily="18" charset="0"/>
              </a:rPr>
              <a:t>False teachers bring in destructive heresies that destroy by telling lies about Jesus and His work for us and in </a:t>
            </a:r>
            <a:r>
              <a:rPr lang="en-AU" sz="3300" dirty="0" smtClean="0">
                <a:latin typeface="Calibri" panose="020F0502020204030204" pitchFamily="34" charset="0"/>
                <a:ea typeface="Calibri" panose="020F0502020204030204" pitchFamily="34" charset="0"/>
                <a:cs typeface="Times New Roman" panose="02020603050405020304" pitchFamily="18" charset="0"/>
              </a:rPr>
              <a:t>us.</a:t>
            </a:r>
            <a:endParaRPr lang="en-AU" dirty="0"/>
          </a:p>
        </p:txBody>
      </p:sp>
      <p:sp>
        <p:nvSpPr>
          <p:cNvPr id="7" name="Slide Number Placeholder 6"/>
          <p:cNvSpPr>
            <a:spLocks noGrp="1"/>
          </p:cNvSpPr>
          <p:nvPr>
            <p:ph type="sldNum" sz="quarter" idx="12"/>
          </p:nvPr>
        </p:nvSpPr>
        <p:spPr/>
        <p:txBody>
          <a:bodyPr/>
          <a:lstStyle/>
          <a:p>
            <a:fld id="{E3A6FB5C-1888-4BAF-AAE1-D551813A41C3}" type="slidenum">
              <a:rPr lang="en-AU" smtClean="0"/>
              <a:t>5</a:t>
            </a:fld>
            <a:endParaRPr lang="en-AU" dirty="0"/>
          </a:p>
        </p:txBody>
      </p:sp>
    </p:spTree>
    <p:extLst>
      <p:ext uri="{BB962C8B-B14F-4D97-AF65-F5344CB8AC3E}">
        <p14:creationId xmlns:p14="http://schemas.microsoft.com/office/powerpoint/2010/main" val="2375976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do false prophets look like? (1-3)</a:t>
            </a:r>
            <a:endParaRPr lang="en-AU" dirty="0"/>
          </a:p>
        </p:txBody>
      </p:sp>
      <p:sp>
        <p:nvSpPr>
          <p:cNvPr id="4" name="Content Placeholder 2"/>
          <p:cNvSpPr>
            <a:spLocks noGrp="1"/>
          </p:cNvSpPr>
          <p:nvPr>
            <p:ph idx="1"/>
          </p:nvPr>
        </p:nvSpPr>
        <p:spPr>
          <a:xfrm>
            <a:off x="2589212" y="2133600"/>
            <a:ext cx="9376646" cy="4493342"/>
          </a:xfrm>
        </p:spPr>
        <p:txBody>
          <a:bodyPr>
            <a:normAutofit/>
          </a:bodyPr>
          <a:lstStyle/>
          <a:p>
            <a:pPr>
              <a:lnSpc>
                <a:spcPct val="150000"/>
              </a:lnSpc>
              <a:spcAft>
                <a:spcPts val="800"/>
              </a:spcAft>
            </a:pPr>
            <a:r>
              <a:rPr lang="en-AU" sz="2400" b="1" dirty="0" smtClean="0">
                <a:latin typeface="Calibri" panose="020F0502020204030204" pitchFamily="34" charset="0"/>
                <a:ea typeface="Calibri" panose="020F0502020204030204" pitchFamily="34" charset="0"/>
                <a:cs typeface="Times New Roman" panose="02020603050405020304" pitchFamily="18" charset="0"/>
              </a:rPr>
              <a:t>Deny </a:t>
            </a:r>
            <a:r>
              <a:rPr lang="en-AU" sz="2400" b="1" dirty="0">
                <a:latin typeface="Calibri" panose="020F0502020204030204" pitchFamily="34" charset="0"/>
                <a:ea typeface="Calibri" panose="020F0502020204030204" pitchFamily="34" charset="0"/>
                <a:cs typeface="Times New Roman" panose="02020603050405020304" pitchFamily="18" charset="0"/>
              </a:rPr>
              <a:t>the Lord who bought </a:t>
            </a:r>
            <a:r>
              <a:rPr lang="en-AU" sz="2400" b="1" dirty="0" smtClean="0">
                <a:latin typeface="Calibri" panose="020F0502020204030204" pitchFamily="34" charset="0"/>
                <a:ea typeface="Calibri" panose="020F0502020204030204" pitchFamily="34" charset="0"/>
                <a:cs typeface="Times New Roman" panose="02020603050405020304" pitchFamily="18" charset="0"/>
              </a:rPr>
              <a:t>them</a:t>
            </a:r>
            <a:r>
              <a:rPr lang="en-AU" sz="2400" dirty="0" smtClean="0">
                <a:latin typeface="Calibri" panose="020F0502020204030204" pitchFamily="34" charset="0"/>
                <a:ea typeface="Calibri" panose="020F0502020204030204" pitchFamily="34" charset="0"/>
                <a:cs typeface="Times New Roman" panose="02020603050405020304" pitchFamily="18" charset="0"/>
              </a:rPr>
              <a:t>: </a:t>
            </a:r>
            <a:r>
              <a:rPr lang="en-AU" sz="2400" dirty="0">
                <a:latin typeface="Calibri" panose="020F0502020204030204" pitchFamily="34" charset="0"/>
                <a:ea typeface="Calibri" panose="020F0502020204030204" pitchFamily="34" charset="0"/>
                <a:cs typeface="Times New Roman" panose="02020603050405020304" pitchFamily="18" charset="0"/>
              </a:rPr>
              <a:t>They appear to be saved. Otherwise Peter would never say that the Lord bought them. </a:t>
            </a:r>
            <a:r>
              <a:rPr lang="en-AU" sz="2400" dirty="0" smtClean="0">
                <a:latin typeface="Calibri" panose="020F0502020204030204" pitchFamily="34" charset="0"/>
                <a:ea typeface="Calibri" panose="020F0502020204030204" pitchFamily="34" charset="0"/>
                <a:cs typeface="Times New Roman" panose="02020603050405020304" pitchFamily="18" charset="0"/>
              </a:rPr>
              <a:t>But they </a:t>
            </a:r>
            <a:r>
              <a:rPr lang="en-AU" sz="2400" dirty="0">
                <a:latin typeface="Calibri" panose="020F0502020204030204" pitchFamily="34" charset="0"/>
                <a:ea typeface="Calibri" panose="020F0502020204030204" pitchFamily="34" charset="0"/>
                <a:cs typeface="Times New Roman" panose="02020603050405020304" pitchFamily="18" charset="0"/>
              </a:rPr>
              <a:t>are false.</a:t>
            </a:r>
          </a:p>
          <a:p>
            <a:pPr marL="0" indent="0">
              <a:lnSpc>
                <a:spcPct val="150000"/>
              </a:lnSpc>
              <a:spcAft>
                <a:spcPts val="800"/>
              </a:spcAft>
              <a:buNone/>
            </a:pPr>
            <a:r>
              <a:rPr lang="en-AU" sz="2400" dirty="0" smtClean="0">
                <a:latin typeface="Calibri" panose="020F0502020204030204" pitchFamily="34" charset="0"/>
                <a:ea typeface="Calibri" panose="020F0502020204030204" pitchFamily="34" charset="0"/>
                <a:cs typeface="Times New Roman" panose="02020603050405020304" pitchFamily="18" charset="0"/>
              </a:rPr>
              <a:t>Often </a:t>
            </a:r>
            <a:r>
              <a:rPr lang="en-AU" sz="2400" i="1" dirty="0" smtClean="0">
                <a:latin typeface="Calibri" panose="020F0502020204030204" pitchFamily="34" charset="0"/>
                <a:ea typeface="Calibri" panose="020F0502020204030204" pitchFamily="34" charset="0"/>
                <a:cs typeface="Times New Roman" panose="02020603050405020304" pitchFamily="18" charset="0"/>
              </a:rPr>
              <a:t>good</a:t>
            </a:r>
            <a:r>
              <a:rPr lang="en-AU" sz="2400" dirty="0" smtClean="0">
                <a:latin typeface="Calibri" panose="020F0502020204030204" pitchFamily="34" charset="0"/>
                <a:ea typeface="Calibri" panose="020F0502020204030204" pitchFamily="34" charset="0"/>
                <a:cs typeface="Times New Roman" panose="02020603050405020304" pitchFamily="18" charset="0"/>
              </a:rPr>
              <a:t> </a:t>
            </a:r>
            <a:r>
              <a:rPr lang="en-AU" sz="2400" dirty="0">
                <a:latin typeface="Calibri" panose="020F0502020204030204" pitchFamily="34" charset="0"/>
                <a:ea typeface="Calibri" panose="020F0502020204030204" pitchFamily="34" charset="0"/>
                <a:cs typeface="Times New Roman" panose="02020603050405020304" pitchFamily="18" charset="0"/>
              </a:rPr>
              <a:t>men who teach lies do the worst </a:t>
            </a:r>
            <a:r>
              <a:rPr lang="en-AU" sz="2400" dirty="0" smtClean="0">
                <a:latin typeface="Calibri" panose="020F0502020204030204" pitchFamily="34" charset="0"/>
                <a:ea typeface="Calibri" panose="020F0502020204030204" pitchFamily="34" charset="0"/>
                <a:cs typeface="Times New Roman" panose="02020603050405020304" pitchFamily="18" charset="0"/>
              </a:rPr>
              <a:t>damage.</a:t>
            </a:r>
            <a:endParaRPr lang="en-AU" sz="240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AU" sz="2400" b="1" dirty="0" smtClean="0">
                <a:latin typeface="Calibri" panose="020F0502020204030204" pitchFamily="34" charset="0"/>
                <a:ea typeface="Calibri" panose="020F0502020204030204" pitchFamily="34" charset="0"/>
                <a:cs typeface="Times New Roman" panose="02020603050405020304" pitchFamily="18" charset="0"/>
              </a:rPr>
              <a:t>Bring </a:t>
            </a:r>
            <a:r>
              <a:rPr lang="en-AU" sz="2400" b="1" dirty="0">
                <a:latin typeface="Calibri" panose="020F0502020204030204" pitchFamily="34" charset="0"/>
                <a:ea typeface="Calibri" panose="020F0502020204030204" pitchFamily="34" charset="0"/>
                <a:cs typeface="Times New Roman" panose="02020603050405020304" pitchFamily="18" charset="0"/>
              </a:rPr>
              <a:t>on themselves swift destruction</a:t>
            </a:r>
            <a:r>
              <a:rPr lang="en-AU" sz="2400" dirty="0">
                <a:latin typeface="Calibri" panose="020F0502020204030204" pitchFamily="34" charset="0"/>
                <a:ea typeface="Calibri" panose="020F0502020204030204" pitchFamily="34" charset="0"/>
                <a:cs typeface="Times New Roman" panose="02020603050405020304" pitchFamily="18" charset="0"/>
              </a:rPr>
              <a:t>: False teachers are promised swift destruction, </a:t>
            </a:r>
            <a:r>
              <a:rPr lang="en-AU" sz="2400" dirty="0" smtClean="0">
                <a:latin typeface="Calibri" panose="020F0502020204030204" pitchFamily="34" charset="0"/>
                <a:ea typeface="Calibri" panose="020F0502020204030204" pitchFamily="34" charset="0"/>
                <a:cs typeface="Times New Roman" panose="02020603050405020304" pitchFamily="18" charset="0"/>
              </a:rPr>
              <a:t>though “swift” can sometimes seem “slow”.</a:t>
            </a:r>
            <a:endParaRPr lang="en-AU" sz="2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AU" dirty="0"/>
          </a:p>
        </p:txBody>
      </p:sp>
      <p:sp>
        <p:nvSpPr>
          <p:cNvPr id="6" name="Slide Number Placeholder 5"/>
          <p:cNvSpPr>
            <a:spLocks noGrp="1"/>
          </p:cNvSpPr>
          <p:nvPr>
            <p:ph type="sldNum" sz="quarter" idx="12"/>
          </p:nvPr>
        </p:nvSpPr>
        <p:spPr/>
        <p:txBody>
          <a:bodyPr/>
          <a:lstStyle/>
          <a:p>
            <a:fld id="{E3A6FB5C-1888-4BAF-AAE1-D551813A41C3}" type="slidenum">
              <a:rPr lang="en-AU" smtClean="0"/>
              <a:t>6</a:t>
            </a:fld>
            <a:endParaRPr lang="en-AU" dirty="0"/>
          </a:p>
        </p:txBody>
      </p:sp>
    </p:spTree>
    <p:extLst>
      <p:ext uri="{BB962C8B-B14F-4D97-AF65-F5344CB8AC3E}">
        <p14:creationId xmlns:p14="http://schemas.microsoft.com/office/powerpoint/2010/main" val="1012486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do false prophets look like? (1-3)</a:t>
            </a:r>
            <a:endParaRPr lang="en-AU" dirty="0"/>
          </a:p>
        </p:txBody>
      </p:sp>
      <p:sp>
        <p:nvSpPr>
          <p:cNvPr id="4" name="Content Placeholder 2"/>
          <p:cNvSpPr>
            <a:spLocks noGrp="1"/>
          </p:cNvSpPr>
          <p:nvPr>
            <p:ph idx="1"/>
          </p:nvPr>
        </p:nvSpPr>
        <p:spPr>
          <a:xfrm>
            <a:off x="2589212" y="2133600"/>
            <a:ext cx="9376646" cy="4493342"/>
          </a:xfrm>
        </p:spPr>
        <p:txBody>
          <a:bodyPr>
            <a:normAutofit/>
          </a:bodyPr>
          <a:lstStyle/>
          <a:p>
            <a:pPr>
              <a:lnSpc>
                <a:spcPct val="150000"/>
              </a:lnSpc>
              <a:spcAft>
                <a:spcPts val="800"/>
              </a:spcAft>
            </a:pPr>
            <a:r>
              <a:rPr lang="en-AU" sz="2400" b="1" dirty="0" smtClean="0">
                <a:latin typeface="Calibri" panose="020F0502020204030204" pitchFamily="34" charset="0"/>
                <a:ea typeface="Calibri" panose="020F0502020204030204" pitchFamily="34" charset="0"/>
                <a:cs typeface="Times New Roman" panose="02020603050405020304" pitchFamily="18" charset="0"/>
              </a:rPr>
              <a:t>Popular </a:t>
            </a:r>
            <a:r>
              <a:rPr lang="en-AU" sz="2400" b="1" dirty="0">
                <a:latin typeface="Calibri" panose="020F0502020204030204" pitchFamily="34" charset="0"/>
                <a:ea typeface="Calibri" panose="020F0502020204030204" pitchFamily="34" charset="0"/>
                <a:cs typeface="Times New Roman" panose="02020603050405020304" pitchFamily="18" charset="0"/>
              </a:rPr>
              <a:t>(vs 2</a:t>
            </a:r>
            <a:r>
              <a:rPr lang="en-AU" sz="2400" b="1" dirty="0" smtClean="0">
                <a:latin typeface="Calibri" panose="020F0502020204030204" pitchFamily="34" charset="0"/>
                <a:ea typeface="Calibri" panose="020F0502020204030204" pitchFamily="34" charset="0"/>
                <a:cs typeface="Times New Roman" panose="02020603050405020304" pitchFamily="18" charset="0"/>
              </a:rPr>
              <a:t>): </a:t>
            </a:r>
            <a:r>
              <a:rPr lang="en-AU" sz="2400" dirty="0">
                <a:latin typeface="Calibri" panose="020F0502020204030204" pitchFamily="34" charset="0"/>
                <a:ea typeface="Calibri" panose="020F0502020204030204" pitchFamily="34" charset="0"/>
                <a:cs typeface="Times New Roman" panose="02020603050405020304" pitchFamily="18" charset="0"/>
              </a:rPr>
              <a:t>F</a:t>
            </a:r>
            <a:r>
              <a:rPr lang="en-AU" sz="2400" dirty="0" smtClean="0">
                <a:latin typeface="Calibri" panose="020F0502020204030204" pitchFamily="34" charset="0"/>
                <a:ea typeface="Calibri" panose="020F0502020204030204" pitchFamily="34" charset="0"/>
                <a:cs typeface="Times New Roman" panose="02020603050405020304" pitchFamily="18" charset="0"/>
              </a:rPr>
              <a:t>alse </a:t>
            </a:r>
            <a:r>
              <a:rPr lang="en-AU" sz="2400" dirty="0">
                <a:latin typeface="Calibri" panose="020F0502020204030204" pitchFamily="34" charset="0"/>
                <a:ea typeface="Calibri" panose="020F0502020204030204" pitchFamily="34" charset="0"/>
                <a:cs typeface="Times New Roman" panose="02020603050405020304" pitchFamily="18" charset="0"/>
              </a:rPr>
              <a:t>teachers may be popular. Just because something succeeds in attracting a crowd of followers, it doesn’t mean that it is of God.</a:t>
            </a:r>
          </a:p>
          <a:p>
            <a:pPr>
              <a:lnSpc>
                <a:spcPct val="150000"/>
              </a:lnSpc>
              <a:spcAft>
                <a:spcPts val="800"/>
              </a:spcAft>
            </a:pPr>
            <a:r>
              <a:rPr lang="en-AU" sz="2400" b="1" dirty="0" smtClean="0">
                <a:latin typeface="Calibri" panose="020F0502020204030204" pitchFamily="34" charset="0"/>
                <a:ea typeface="Calibri" panose="020F0502020204030204" pitchFamily="34" charset="0"/>
                <a:cs typeface="Times New Roman" panose="02020603050405020304" pitchFamily="18" charset="0"/>
              </a:rPr>
              <a:t>Greedy </a:t>
            </a:r>
            <a:r>
              <a:rPr lang="en-AU" sz="2400" b="1" dirty="0">
                <a:latin typeface="Calibri" panose="020F0502020204030204" pitchFamily="34" charset="0"/>
                <a:ea typeface="Calibri" panose="020F0502020204030204" pitchFamily="34" charset="0"/>
                <a:cs typeface="Times New Roman" panose="02020603050405020304" pitchFamily="18" charset="0"/>
              </a:rPr>
              <a:t>(vs 3</a:t>
            </a:r>
            <a:r>
              <a:rPr lang="en-AU" sz="2400" b="1" dirty="0" smtClean="0">
                <a:latin typeface="Calibri" panose="020F0502020204030204" pitchFamily="34" charset="0"/>
                <a:ea typeface="Calibri" panose="020F0502020204030204" pitchFamily="34" charset="0"/>
                <a:cs typeface="Times New Roman" panose="02020603050405020304" pitchFamily="18" charset="0"/>
              </a:rPr>
              <a:t>): </a:t>
            </a:r>
            <a:r>
              <a:rPr lang="en-AU" sz="2400" dirty="0">
                <a:latin typeface="Calibri" panose="020F0502020204030204" pitchFamily="34" charset="0"/>
                <a:ea typeface="Calibri" panose="020F0502020204030204" pitchFamily="34" charset="0"/>
                <a:cs typeface="Times New Roman" panose="02020603050405020304" pitchFamily="18" charset="0"/>
              </a:rPr>
              <a:t>False teachers prey on greediness or covetousness – both their own and in their followers. </a:t>
            </a:r>
            <a:r>
              <a:rPr lang="en-AU" sz="2400" dirty="0" smtClean="0">
                <a:latin typeface="Calibri" panose="020F0502020204030204" pitchFamily="34" charset="0"/>
                <a:ea typeface="Calibri" panose="020F0502020204030204" pitchFamily="34" charset="0"/>
                <a:cs typeface="Times New Roman" panose="02020603050405020304" pitchFamily="18" charset="0"/>
              </a:rPr>
              <a:t> </a:t>
            </a:r>
            <a:endParaRPr lang="en-AU" sz="2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AU" dirty="0"/>
          </a:p>
        </p:txBody>
      </p:sp>
      <p:sp>
        <p:nvSpPr>
          <p:cNvPr id="6" name="Slide Number Placeholder 5"/>
          <p:cNvSpPr>
            <a:spLocks noGrp="1"/>
          </p:cNvSpPr>
          <p:nvPr>
            <p:ph type="sldNum" sz="quarter" idx="12"/>
          </p:nvPr>
        </p:nvSpPr>
        <p:spPr/>
        <p:txBody>
          <a:bodyPr/>
          <a:lstStyle/>
          <a:p>
            <a:fld id="{E3A6FB5C-1888-4BAF-AAE1-D551813A41C3}" type="slidenum">
              <a:rPr lang="en-AU" smtClean="0"/>
              <a:t>7</a:t>
            </a:fld>
            <a:endParaRPr lang="en-AU" dirty="0"/>
          </a:p>
        </p:txBody>
      </p:sp>
    </p:spTree>
    <p:extLst>
      <p:ext uri="{BB962C8B-B14F-4D97-AF65-F5344CB8AC3E}">
        <p14:creationId xmlns:p14="http://schemas.microsoft.com/office/powerpoint/2010/main" val="1306229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Will there be a judgement? (4-10)</a:t>
            </a:r>
            <a:endParaRPr lang="en-AU" dirty="0"/>
          </a:p>
        </p:txBody>
      </p:sp>
      <p:sp>
        <p:nvSpPr>
          <p:cNvPr id="4" name="Content Placeholder 2"/>
          <p:cNvSpPr>
            <a:spLocks noGrp="1"/>
          </p:cNvSpPr>
          <p:nvPr>
            <p:ph idx="1"/>
          </p:nvPr>
        </p:nvSpPr>
        <p:spPr>
          <a:xfrm>
            <a:off x="2074606" y="1465006"/>
            <a:ext cx="10028904" cy="5309420"/>
          </a:xfrm>
        </p:spPr>
        <p:txBody>
          <a:bodyPr>
            <a:normAutofit/>
          </a:bodyPr>
          <a:lstStyle/>
          <a:p>
            <a:pPr marL="0" indent="0">
              <a:lnSpc>
                <a:spcPct val="150000"/>
              </a:lnSpc>
              <a:spcAft>
                <a:spcPts val="800"/>
              </a:spcAft>
              <a:buNone/>
            </a:pPr>
            <a:r>
              <a:rPr lang="en-AU" sz="2200" b="1" dirty="0">
                <a:latin typeface="Calibri" panose="020F0502020204030204" pitchFamily="34" charset="0"/>
                <a:ea typeface="Calibri" panose="020F0502020204030204" pitchFamily="34" charset="0"/>
                <a:cs typeface="Times New Roman" panose="02020603050405020304" pitchFamily="18" charset="0"/>
              </a:rPr>
              <a:t>4 For if God did not spare angels when they sinned, but sent them to hell</a:t>
            </a:r>
            <a:r>
              <a:rPr lang="en-AU" sz="2200" b="1" dirty="0" smtClean="0">
                <a:latin typeface="Calibri" panose="020F0502020204030204" pitchFamily="34" charset="0"/>
                <a:ea typeface="Calibri" panose="020F0502020204030204" pitchFamily="34" charset="0"/>
                <a:cs typeface="Times New Roman" panose="02020603050405020304" pitchFamily="18" charset="0"/>
              </a:rPr>
              <a:t>, </a:t>
            </a:r>
            <a:r>
              <a:rPr lang="en-AU" sz="2200" b="1" dirty="0">
                <a:latin typeface="Calibri" panose="020F0502020204030204" pitchFamily="34" charset="0"/>
                <a:ea typeface="Calibri" panose="020F0502020204030204" pitchFamily="34" charset="0"/>
                <a:cs typeface="Times New Roman" panose="02020603050405020304" pitchFamily="18" charset="0"/>
              </a:rPr>
              <a:t>putting them in chains of </a:t>
            </a:r>
            <a:r>
              <a:rPr lang="en-AU" sz="2200" b="1" dirty="0" smtClean="0">
                <a:latin typeface="Calibri" panose="020F0502020204030204" pitchFamily="34" charset="0"/>
                <a:ea typeface="Calibri" panose="020F0502020204030204" pitchFamily="34" charset="0"/>
                <a:cs typeface="Times New Roman" panose="02020603050405020304" pitchFamily="18" charset="0"/>
              </a:rPr>
              <a:t>darkness </a:t>
            </a:r>
            <a:r>
              <a:rPr lang="en-AU" sz="2200" b="1" dirty="0">
                <a:latin typeface="Calibri" panose="020F0502020204030204" pitchFamily="34" charset="0"/>
                <a:ea typeface="Calibri" panose="020F0502020204030204" pitchFamily="34" charset="0"/>
                <a:cs typeface="Times New Roman" panose="02020603050405020304" pitchFamily="18" charset="0"/>
              </a:rPr>
              <a:t>to be held for judgment; 5 if he did not spare the ancient world when he brought the flood on its ungodly people, but protected Noah, a preacher of righteousness, and seven others; 6 if he condemned the cities of Sodom and Gomorrah by burning them to ashes, and made them an example of what is going to happen to the ungodly; 7 and if he rescued Lot, a righteous man, who was distressed by the depraved conduct of the lawless 8 (for that righteous man, living among them day after day, was tormented in his righteous soul by the lawless deeds he saw and heard)— 9 if this is so, then the Lord knows how to rescue the godly from trials and to hold the unrighteous for punishment on the day of judgment. </a:t>
            </a:r>
          </a:p>
        </p:txBody>
      </p:sp>
      <p:sp>
        <p:nvSpPr>
          <p:cNvPr id="6" name="Slide Number Placeholder 5"/>
          <p:cNvSpPr>
            <a:spLocks noGrp="1"/>
          </p:cNvSpPr>
          <p:nvPr>
            <p:ph type="sldNum" sz="quarter" idx="12"/>
          </p:nvPr>
        </p:nvSpPr>
        <p:spPr/>
        <p:txBody>
          <a:bodyPr/>
          <a:lstStyle/>
          <a:p>
            <a:fld id="{E3A6FB5C-1888-4BAF-AAE1-D551813A41C3}" type="slidenum">
              <a:rPr lang="en-AU" smtClean="0"/>
              <a:t>8</a:t>
            </a:fld>
            <a:endParaRPr lang="en-AU" dirty="0"/>
          </a:p>
        </p:txBody>
      </p:sp>
    </p:spTree>
    <p:extLst>
      <p:ext uri="{BB962C8B-B14F-4D97-AF65-F5344CB8AC3E}">
        <p14:creationId xmlns:p14="http://schemas.microsoft.com/office/powerpoint/2010/main" val="525534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Will there be a judgement? (4-10)</a:t>
            </a:r>
            <a:endParaRPr lang="en-AU" dirty="0"/>
          </a:p>
        </p:txBody>
      </p:sp>
      <p:sp>
        <p:nvSpPr>
          <p:cNvPr id="4" name="Content Placeholder 2"/>
          <p:cNvSpPr>
            <a:spLocks noGrp="1"/>
          </p:cNvSpPr>
          <p:nvPr>
            <p:ph idx="1"/>
          </p:nvPr>
        </p:nvSpPr>
        <p:spPr>
          <a:xfrm>
            <a:off x="2589212" y="2133600"/>
            <a:ext cx="9376646" cy="4493342"/>
          </a:xfrm>
        </p:spPr>
        <p:txBody>
          <a:bodyPr>
            <a:normAutofit/>
          </a:bodyPr>
          <a:lstStyle/>
          <a:p>
            <a:pPr>
              <a:lnSpc>
                <a:spcPct val="150000"/>
              </a:lnSpc>
              <a:spcAft>
                <a:spcPts val="800"/>
              </a:spcAft>
            </a:pPr>
            <a:r>
              <a:rPr lang="en-AU" sz="2800" b="1" dirty="0" smtClean="0">
                <a:latin typeface="Calibri" panose="020F0502020204030204" pitchFamily="34" charset="0"/>
                <a:ea typeface="Calibri" panose="020F0502020204030204" pitchFamily="34" charset="0"/>
                <a:cs typeface="Times New Roman" panose="02020603050405020304" pitchFamily="18" charset="0"/>
              </a:rPr>
              <a:t>Verses </a:t>
            </a:r>
            <a:r>
              <a:rPr lang="en-AU" sz="2800" b="1" dirty="0">
                <a:latin typeface="Calibri" panose="020F0502020204030204" pitchFamily="34" charset="0"/>
                <a:ea typeface="Calibri" panose="020F0502020204030204" pitchFamily="34" charset="0"/>
                <a:cs typeface="Times New Roman" panose="02020603050405020304" pitchFamily="18" charset="0"/>
              </a:rPr>
              <a:t>4-10a are one very long sentence repeating a similar structure</a:t>
            </a:r>
          </a:p>
          <a:p>
            <a:pPr marL="457200" lvl="1" indent="0" algn="ctr">
              <a:lnSpc>
                <a:spcPct val="150000"/>
              </a:lnSpc>
              <a:spcAft>
                <a:spcPts val="800"/>
              </a:spcAft>
              <a:buNone/>
            </a:pPr>
            <a:r>
              <a:rPr lang="en-AU" sz="2400" b="1" dirty="0">
                <a:latin typeface="Calibri" panose="020F0502020204030204" pitchFamily="34" charset="0"/>
                <a:ea typeface="Calibri" panose="020F0502020204030204" pitchFamily="34" charset="0"/>
                <a:cs typeface="Times New Roman" panose="02020603050405020304" pitchFamily="18" charset="0"/>
              </a:rPr>
              <a:t>God did not spare Angels</a:t>
            </a:r>
          </a:p>
          <a:p>
            <a:pPr marL="457200" lvl="1" indent="0" algn="ctr">
              <a:lnSpc>
                <a:spcPct val="150000"/>
              </a:lnSpc>
              <a:spcAft>
                <a:spcPts val="800"/>
              </a:spcAft>
              <a:buNone/>
            </a:pPr>
            <a:r>
              <a:rPr lang="en-AU" sz="2400" b="1" dirty="0">
                <a:latin typeface="Calibri" panose="020F0502020204030204" pitchFamily="34" charset="0"/>
                <a:ea typeface="Calibri" panose="020F0502020204030204" pitchFamily="34" charset="0"/>
                <a:cs typeface="Times New Roman" panose="02020603050405020304" pitchFamily="18" charset="0"/>
              </a:rPr>
              <a:t>He did not spare the ancient word, but protected Noah</a:t>
            </a:r>
          </a:p>
          <a:p>
            <a:pPr marL="457200" lvl="1" indent="0" algn="ctr">
              <a:lnSpc>
                <a:spcPct val="150000"/>
              </a:lnSpc>
              <a:spcAft>
                <a:spcPts val="800"/>
              </a:spcAft>
              <a:buNone/>
            </a:pPr>
            <a:r>
              <a:rPr lang="en-AU" sz="2400" b="1" dirty="0">
                <a:latin typeface="Calibri" panose="020F0502020204030204" pitchFamily="34" charset="0"/>
                <a:ea typeface="Calibri" panose="020F0502020204030204" pitchFamily="34" charset="0"/>
                <a:cs typeface="Times New Roman" panose="02020603050405020304" pitchFamily="18" charset="0"/>
              </a:rPr>
              <a:t>He condemned cities, but rescued Lot</a:t>
            </a:r>
            <a:r>
              <a:rPr lang="en-AU" sz="2400" b="1" dirty="0" smtClean="0">
                <a:latin typeface="Calibri" panose="020F0502020204030204" pitchFamily="34" charset="0"/>
                <a:ea typeface="Calibri" panose="020F0502020204030204" pitchFamily="34" charset="0"/>
                <a:cs typeface="Times New Roman" panose="02020603050405020304" pitchFamily="18" charset="0"/>
              </a:rPr>
              <a:t>…</a:t>
            </a:r>
            <a:endParaRPr lang="en-AU" sz="24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E3A6FB5C-1888-4BAF-AAE1-D551813A41C3}" type="slidenum">
              <a:rPr lang="en-AU" smtClean="0"/>
              <a:t>9</a:t>
            </a:fld>
            <a:endParaRPr lang="en-AU" dirty="0"/>
          </a:p>
        </p:txBody>
      </p:sp>
    </p:spTree>
    <p:extLst>
      <p:ext uri="{BB962C8B-B14F-4D97-AF65-F5344CB8AC3E}">
        <p14:creationId xmlns:p14="http://schemas.microsoft.com/office/powerpoint/2010/main" val="69995898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718</TotalTime>
  <Words>1527</Words>
  <Application>Microsoft Office PowerPoint</Application>
  <PresentationFormat>Widescreen</PresentationFormat>
  <Paragraphs>92</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Century Gothic</vt:lpstr>
      <vt:lpstr>Times New Roman</vt:lpstr>
      <vt:lpstr>Wingdings 3</vt:lpstr>
      <vt:lpstr>Wisp</vt:lpstr>
      <vt:lpstr>2 Peter 2  Who are you following?</vt:lpstr>
      <vt:lpstr>True prophets and teachers (end of Chapter 1)</vt:lpstr>
      <vt:lpstr>False prophets and teachers  (start of Chapter 2, verses 1-3)</vt:lpstr>
      <vt:lpstr>Three questions for today</vt:lpstr>
      <vt:lpstr>What do false prophets look like? (1-3)</vt:lpstr>
      <vt:lpstr>What do false prophets look like? (1-3)</vt:lpstr>
      <vt:lpstr>What do false prophets look like? (1-3)</vt:lpstr>
      <vt:lpstr>Will there be a judgement? (4-10)</vt:lpstr>
      <vt:lpstr>Will there be a judgement? (4-10)</vt:lpstr>
      <vt:lpstr>Will there be a judgement? (4-10)</vt:lpstr>
      <vt:lpstr>Who are you following?</vt:lpstr>
      <vt:lpstr>Who are you following?</vt:lpstr>
      <vt:lpstr>Who are you following?</vt:lpstr>
      <vt:lpstr>Who are you following?</vt:lpstr>
      <vt:lpstr>Who are you following?</vt:lpstr>
      <vt:lpstr>Who are you following?</vt:lpstr>
      <vt:lpstr>Who are you following?</vt:lpstr>
      <vt:lpstr>Who are you following?</vt:lpstr>
      <vt:lpstr>Who are you following?</vt:lpstr>
    </vt:vector>
  </TitlesOfParts>
  <Company>Victoria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 Adams</dc:creator>
  <cp:lastModifiedBy>Philip Adams</cp:lastModifiedBy>
  <cp:revision>72</cp:revision>
  <cp:lastPrinted>2023-09-16T21:53:24Z</cp:lastPrinted>
  <dcterms:created xsi:type="dcterms:W3CDTF">2023-08-02T01:18:32Z</dcterms:created>
  <dcterms:modified xsi:type="dcterms:W3CDTF">2023-09-16T21:55:13Z</dcterms:modified>
</cp:coreProperties>
</file>